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68" r:id="rId2"/>
    <p:sldId id="273" r:id="rId3"/>
    <p:sldId id="275" r:id="rId4"/>
    <p:sldId id="258" r:id="rId5"/>
    <p:sldId id="259" r:id="rId6"/>
    <p:sldId id="269" r:id="rId7"/>
    <p:sldId id="270" r:id="rId8"/>
    <p:sldId id="285" r:id="rId9"/>
    <p:sldId id="271" r:id="rId10"/>
    <p:sldId id="272" r:id="rId11"/>
    <p:sldId id="274" r:id="rId12"/>
    <p:sldId id="284" r:id="rId13"/>
    <p:sldId id="276" r:id="rId14"/>
    <p:sldId id="278" r:id="rId15"/>
    <p:sldId id="279" r:id="rId16"/>
    <p:sldId id="280" r:id="rId17"/>
    <p:sldId id="281" r:id="rId18"/>
    <p:sldId id="282" r:id="rId19"/>
    <p:sldId id="28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2" d="100"/>
          <a:sy n="82" d="100"/>
        </p:scale>
        <p:origin x="720" y="67"/>
      </p:cViewPr>
      <p:guideLst>
        <p:guide orient="horz" pos="2160"/>
        <p:guide pos="3840"/>
      </p:guideLst>
    </p:cSldViewPr>
  </p:slideViewPr>
  <p:notesTextViewPr>
    <p:cViewPr>
      <p:scale>
        <a:sx n="1" d="1"/>
        <a:sy n="1" d="1"/>
      </p:scale>
      <p:origin x="0" y="0"/>
    </p:cViewPr>
  </p:notesTextViewPr>
  <p:notesViewPr>
    <p:cSldViewPr snapToGrid="0"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slide" Target="../slides/slide4.xml"/><Relationship Id="rId1" Type="http://schemas.openxmlformats.org/officeDocument/2006/relationships/slide" Target="../slides/slide3.xml"/><Relationship Id="rId4" Type="http://schemas.openxmlformats.org/officeDocument/2006/relationships/slide" Target="../slides/slide19.xml"/></Relationships>
</file>

<file path=ppt/diagrams/_rels/data3.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slide" Target="../slides/slide10.xml"/><Relationship Id="rId1" Type="http://schemas.openxmlformats.org/officeDocument/2006/relationships/slide" Target="../slides/slide9.xml"/><Relationship Id="rId6" Type="http://schemas.openxmlformats.org/officeDocument/2006/relationships/slide" Target="../slides/slide8.xml"/><Relationship Id="rId5" Type="http://schemas.openxmlformats.org/officeDocument/2006/relationships/slide" Target="../slides/slide6.xml"/><Relationship Id="rId4" Type="http://schemas.openxmlformats.org/officeDocument/2006/relationships/slide" Target="../slides/slide5.xml"/></Relationships>
</file>

<file path=ppt/diagrams/_rels/data4.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slide" Target="../slides/slide15.xml"/><Relationship Id="rId1"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3B9227-BEE2-4569-ABBC-A275CFED18A0}"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US"/>
        </a:p>
      </dgm:t>
    </dgm:pt>
    <dgm:pt modelId="{C951349F-143C-4A89-ABAC-CB862AEB4EC8}">
      <dgm:prSet phldrT="[Text]"/>
      <dgm:spPr/>
      <dgm:t>
        <a:bodyPr/>
        <a:lstStyle/>
        <a:p>
          <a:r>
            <a:rPr lang="en-US" dirty="0">
              <a:hlinkClick xmlns:r="http://schemas.openxmlformats.org/officeDocument/2006/relationships" r:id="rId1" action="ppaction://hlinksldjump"/>
            </a:rPr>
            <a:t>TECHNOLOGIES</a:t>
          </a:r>
          <a:endParaRPr lang="en-US" dirty="0"/>
        </a:p>
      </dgm:t>
    </dgm:pt>
    <dgm:pt modelId="{0E726D03-9895-4F6A-BEBC-91F857824B2D}" type="parTrans" cxnId="{AD2D32D4-F239-4956-8180-DC1FC85ED819}">
      <dgm:prSet/>
      <dgm:spPr/>
      <dgm:t>
        <a:bodyPr/>
        <a:lstStyle/>
        <a:p>
          <a:endParaRPr lang="en-US"/>
        </a:p>
      </dgm:t>
    </dgm:pt>
    <dgm:pt modelId="{F49FBC0D-00D6-4EE1-8D77-B9E5E7CB6256}" type="sibTrans" cxnId="{AD2D32D4-F239-4956-8180-DC1FC85ED819}">
      <dgm:prSet/>
      <dgm:spPr/>
      <dgm:t>
        <a:bodyPr/>
        <a:lstStyle/>
        <a:p>
          <a:endParaRPr lang="en-US"/>
        </a:p>
      </dgm:t>
    </dgm:pt>
    <dgm:pt modelId="{645040F4-0FFB-4A43-A1EA-84936EFABDD4}">
      <dgm:prSet phldrT="[Text]"/>
      <dgm:spPr/>
      <dgm:t>
        <a:bodyPr/>
        <a:lstStyle/>
        <a:p>
          <a:r>
            <a:rPr lang="en-US" dirty="0">
              <a:hlinkClick xmlns:r="http://schemas.openxmlformats.org/officeDocument/2006/relationships" r:id="rId2" action="ppaction://hlinksldjump"/>
            </a:rPr>
            <a:t>SITE ARHITECTURE</a:t>
          </a:r>
          <a:endParaRPr lang="en-US" dirty="0"/>
        </a:p>
      </dgm:t>
    </dgm:pt>
    <dgm:pt modelId="{569F0A55-7FE5-46B3-A567-D673CD76858E}" type="parTrans" cxnId="{4ABDB6FC-BAA1-4D33-A524-63E2B8FE9A91}">
      <dgm:prSet/>
      <dgm:spPr/>
      <dgm:t>
        <a:bodyPr/>
        <a:lstStyle/>
        <a:p>
          <a:endParaRPr lang="en-US"/>
        </a:p>
      </dgm:t>
    </dgm:pt>
    <dgm:pt modelId="{C24726A0-8A2C-44AA-8DDF-A42EA526E22D}" type="sibTrans" cxnId="{4ABDB6FC-BAA1-4D33-A524-63E2B8FE9A91}">
      <dgm:prSet/>
      <dgm:spPr/>
      <dgm:t>
        <a:bodyPr/>
        <a:lstStyle/>
        <a:p>
          <a:endParaRPr lang="en-US"/>
        </a:p>
      </dgm:t>
    </dgm:pt>
    <dgm:pt modelId="{0C79266D-2647-4066-B5CF-9D7B64E450EF}">
      <dgm:prSet phldrT="[Text]"/>
      <dgm:spPr/>
      <dgm:t>
        <a:bodyPr/>
        <a:lstStyle/>
        <a:p>
          <a:r>
            <a:rPr lang="en-US" dirty="0">
              <a:hlinkClick xmlns:r="http://schemas.openxmlformats.org/officeDocument/2006/relationships" r:id="rId3" action="ppaction://hlinksldjump"/>
            </a:rPr>
            <a:t>DATABASE</a:t>
          </a:r>
          <a:endParaRPr lang="en-US" dirty="0"/>
        </a:p>
      </dgm:t>
    </dgm:pt>
    <dgm:pt modelId="{1AEAC54D-4F39-4F23-BEFC-067FC1996020}" type="parTrans" cxnId="{2B7454A9-A1D8-4DEB-A53C-D7D0F6CB77D7}">
      <dgm:prSet/>
      <dgm:spPr/>
      <dgm:t>
        <a:bodyPr/>
        <a:lstStyle/>
        <a:p>
          <a:endParaRPr lang="en-US"/>
        </a:p>
      </dgm:t>
    </dgm:pt>
    <dgm:pt modelId="{B783193B-2B46-423C-B349-529B251473BB}" type="sibTrans" cxnId="{2B7454A9-A1D8-4DEB-A53C-D7D0F6CB77D7}">
      <dgm:prSet/>
      <dgm:spPr/>
      <dgm:t>
        <a:bodyPr/>
        <a:lstStyle/>
        <a:p>
          <a:endParaRPr lang="en-US"/>
        </a:p>
      </dgm:t>
    </dgm:pt>
    <dgm:pt modelId="{E6DA7D23-FE05-4128-BEE6-89657049F7A8}">
      <dgm:prSet phldrT="[Text]"/>
      <dgm:spPr/>
      <dgm:t>
        <a:bodyPr/>
        <a:lstStyle/>
        <a:p>
          <a:r>
            <a:rPr lang="en-US" dirty="0">
              <a:solidFill>
                <a:schemeClr val="tx2">
                  <a:lumMod val="50000"/>
                  <a:lumOff val="50000"/>
                </a:schemeClr>
              </a:solidFill>
              <a:hlinkClick xmlns:r="http://schemas.openxmlformats.org/officeDocument/2006/relationships" r:id="rId4" action="ppaction://hlinksldjump">
                <a:extLst>
                  <a:ext uri="{A12FA001-AC4F-418D-AE19-62706E023703}">
                    <ahyp:hlinkClr xmlns:ahyp="http://schemas.microsoft.com/office/drawing/2018/hyperlinkcolor" val="tx"/>
                  </a:ext>
                </a:extLst>
              </a:hlinkClick>
            </a:rPr>
            <a:t>MOVIE</a:t>
          </a:r>
          <a:endParaRPr lang="en-US" dirty="0">
            <a:solidFill>
              <a:schemeClr val="tx2">
                <a:lumMod val="50000"/>
                <a:lumOff val="50000"/>
              </a:schemeClr>
            </a:solidFill>
          </a:endParaRPr>
        </a:p>
      </dgm:t>
    </dgm:pt>
    <dgm:pt modelId="{5E3E7267-1DB9-40D4-9B65-A6DBA760DDF7}" type="parTrans" cxnId="{E9626A44-58BB-4EC9-9D45-030894E9D714}">
      <dgm:prSet/>
      <dgm:spPr/>
      <dgm:t>
        <a:bodyPr/>
        <a:lstStyle/>
        <a:p>
          <a:endParaRPr lang="en-US"/>
        </a:p>
      </dgm:t>
    </dgm:pt>
    <dgm:pt modelId="{6E90FDB2-662C-49C9-AB49-3DA11E7DB467}" type="sibTrans" cxnId="{E9626A44-58BB-4EC9-9D45-030894E9D714}">
      <dgm:prSet/>
      <dgm:spPr/>
      <dgm:t>
        <a:bodyPr/>
        <a:lstStyle/>
        <a:p>
          <a:endParaRPr lang="en-US"/>
        </a:p>
      </dgm:t>
    </dgm:pt>
    <dgm:pt modelId="{6199CCEE-4915-417E-B37F-CA6C3F792FB7}" type="pres">
      <dgm:prSet presAssocID="{2B3B9227-BEE2-4569-ABBC-A275CFED18A0}" presName="Name0" presStyleCnt="0">
        <dgm:presLayoutVars>
          <dgm:chMax val="7"/>
          <dgm:chPref val="7"/>
          <dgm:dir/>
          <dgm:animLvl val="lvl"/>
        </dgm:presLayoutVars>
      </dgm:prSet>
      <dgm:spPr/>
    </dgm:pt>
    <dgm:pt modelId="{A1051FAC-E28B-4604-AAA4-8C59F61A4664}" type="pres">
      <dgm:prSet presAssocID="{C951349F-143C-4A89-ABAC-CB862AEB4EC8}" presName="Accent1" presStyleCnt="0"/>
      <dgm:spPr/>
    </dgm:pt>
    <dgm:pt modelId="{4EA31171-901F-46E3-9DE2-F84364AF2EC1}" type="pres">
      <dgm:prSet presAssocID="{C951349F-143C-4A89-ABAC-CB862AEB4EC8}" presName="Accent" presStyleLbl="node1" presStyleIdx="0" presStyleCnt="4"/>
      <dgm:spPr/>
    </dgm:pt>
    <dgm:pt modelId="{B7A5E813-05A5-4247-99FD-4B2CD97B191B}" type="pres">
      <dgm:prSet presAssocID="{C951349F-143C-4A89-ABAC-CB862AEB4EC8}" presName="Parent1" presStyleLbl="revTx" presStyleIdx="0" presStyleCnt="4">
        <dgm:presLayoutVars>
          <dgm:chMax val="1"/>
          <dgm:chPref val="1"/>
          <dgm:bulletEnabled val="1"/>
        </dgm:presLayoutVars>
      </dgm:prSet>
      <dgm:spPr/>
    </dgm:pt>
    <dgm:pt modelId="{44DA5ADA-B798-4B97-AB2C-A75058E0A51A}" type="pres">
      <dgm:prSet presAssocID="{645040F4-0FFB-4A43-A1EA-84936EFABDD4}" presName="Accent2" presStyleCnt="0"/>
      <dgm:spPr/>
    </dgm:pt>
    <dgm:pt modelId="{5A12EFCA-7BFC-46CD-B068-51E97B54C279}" type="pres">
      <dgm:prSet presAssocID="{645040F4-0FFB-4A43-A1EA-84936EFABDD4}" presName="Accent" presStyleLbl="node1" presStyleIdx="1" presStyleCnt="4"/>
      <dgm:spPr/>
    </dgm:pt>
    <dgm:pt modelId="{EEF9787F-7EB0-41CD-8D78-584DB12D96A6}" type="pres">
      <dgm:prSet presAssocID="{645040F4-0FFB-4A43-A1EA-84936EFABDD4}" presName="Parent2" presStyleLbl="revTx" presStyleIdx="1" presStyleCnt="4">
        <dgm:presLayoutVars>
          <dgm:chMax val="1"/>
          <dgm:chPref val="1"/>
          <dgm:bulletEnabled val="1"/>
        </dgm:presLayoutVars>
      </dgm:prSet>
      <dgm:spPr/>
    </dgm:pt>
    <dgm:pt modelId="{4ACF192E-A9C1-4A25-B1B4-3917935A2DCF}" type="pres">
      <dgm:prSet presAssocID="{0C79266D-2647-4066-B5CF-9D7B64E450EF}" presName="Accent3" presStyleCnt="0"/>
      <dgm:spPr/>
    </dgm:pt>
    <dgm:pt modelId="{12058B54-91F5-4299-8360-FCDAB14C5A52}" type="pres">
      <dgm:prSet presAssocID="{0C79266D-2647-4066-B5CF-9D7B64E450EF}" presName="Accent" presStyleLbl="node1" presStyleIdx="2" presStyleCnt="4"/>
      <dgm:spPr/>
    </dgm:pt>
    <dgm:pt modelId="{BF7C8D61-51C1-4A57-845E-6289D23C5795}" type="pres">
      <dgm:prSet presAssocID="{0C79266D-2647-4066-B5CF-9D7B64E450EF}" presName="Parent3" presStyleLbl="revTx" presStyleIdx="2" presStyleCnt="4">
        <dgm:presLayoutVars>
          <dgm:chMax val="1"/>
          <dgm:chPref val="1"/>
          <dgm:bulletEnabled val="1"/>
        </dgm:presLayoutVars>
      </dgm:prSet>
      <dgm:spPr/>
    </dgm:pt>
    <dgm:pt modelId="{93F0B657-9611-4FCD-B17E-943C4303CC04}" type="pres">
      <dgm:prSet presAssocID="{E6DA7D23-FE05-4128-BEE6-89657049F7A8}" presName="Accent4" presStyleCnt="0"/>
      <dgm:spPr/>
    </dgm:pt>
    <dgm:pt modelId="{E81A534A-BA43-41D5-B003-7824AC205FD5}" type="pres">
      <dgm:prSet presAssocID="{E6DA7D23-FE05-4128-BEE6-89657049F7A8}" presName="Accent" presStyleLbl="node1" presStyleIdx="3" presStyleCnt="4"/>
      <dgm:spPr/>
    </dgm:pt>
    <dgm:pt modelId="{7F8C527D-2B11-4376-9A81-0CF814657F6A}" type="pres">
      <dgm:prSet presAssocID="{E6DA7D23-FE05-4128-BEE6-89657049F7A8}" presName="Parent4" presStyleLbl="revTx" presStyleIdx="3" presStyleCnt="4">
        <dgm:presLayoutVars>
          <dgm:chMax val="1"/>
          <dgm:chPref val="1"/>
          <dgm:bulletEnabled val="1"/>
        </dgm:presLayoutVars>
      </dgm:prSet>
      <dgm:spPr/>
    </dgm:pt>
  </dgm:ptLst>
  <dgm:cxnLst>
    <dgm:cxn modelId="{FFBCCE2C-8408-407A-A7B6-A1D5E07E0302}" type="presOf" srcId="{E6DA7D23-FE05-4128-BEE6-89657049F7A8}" destId="{7F8C527D-2B11-4376-9A81-0CF814657F6A}" srcOrd="0" destOrd="0" presId="urn:microsoft.com/office/officeart/2009/layout/CircleArrowProcess"/>
    <dgm:cxn modelId="{17991535-2519-46FE-98C0-5528441F1626}" type="presOf" srcId="{C951349F-143C-4A89-ABAC-CB862AEB4EC8}" destId="{B7A5E813-05A5-4247-99FD-4B2CD97B191B}" srcOrd="0" destOrd="0" presId="urn:microsoft.com/office/officeart/2009/layout/CircleArrowProcess"/>
    <dgm:cxn modelId="{DDB7D238-9038-4A8C-AE48-44632D1B06BE}" type="presOf" srcId="{2B3B9227-BEE2-4569-ABBC-A275CFED18A0}" destId="{6199CCEE-4915-417E-B37F-CA6C3F792FB7}" srcOrd="0" destOrd="0" presId="urn:microsoft.com/office/officeart/2009/layout/CircleArrowProcess"/>
    <dgm:cxn modelId="{E9626A44-58BB-4EC9-9D45-030894E9D714}" srcId="{2B3B9227-BEE2-4569-ABBC-A275CFED18A0}" destId="{E6DA7D23-FE05-4128-BEE6-89657049F7A8}" srcOrd="3" destOrd="0" parTransId="{5E3E7267-1DB9-40D4-9B65-A6DBA760DDF7}" sibTransId="{6E90FDB2-662C-49C9-AB49-3DA11E7DB467}"/>
    <dgm:cxn modelId="{1681CA45-D7B9-4264-8B9C-29178E68631A}" type="presOf" srcId="{0C79266D-2647-4066-B5CF-9D7B64E450EF}" destId="{BF7C8D61-51C1-4A57-845E-6289D23C5795}" srcOrd="0" destOrd="0" presId="urn:microsoft.com/office/officeart/2009/layout/CircleArrowProcess"/>
    <dgm:cxn modelId="{2B7454A9-A1D8-4DEB-A53C-D7D0F6CB77D7}" srcId="{2B3B9227-BEE2-4569-ABBC-A275CFED18A0}" destId="{0C79266D-2647-4066-B5CF-9D7B64E450EF}" srcOrd="2" destOrd="0" parTransId="{1AEAC54D-4F39-4F23-BEFC-067FC1996020}" sibTransId="{B783193B-2B46-423C-B349-529B251473BB}"/>
    <dgm:cxn modelId="{5B69C0D1-19A5-4FAF-ADEC-7845BBF92CC8}" type="presOf" srcId="{645040F4-0FFB-4A43-A1EA-84936EFABDD4}" destId="{EEF9787F-7EB0-41CD-8D78-584DB12D96A6}" srcOrd="0" destOrd="0" presId="urn:microsoft.com/office/officeart/2009/layout/CircleArrowProcess"/>
    <dgm:cxn modelId="{AD2D32D4-F239-4956-8180-DC1FC85ED819}" srcId="{2B3B9227-BEE2-4569-ABBC-A275CFED18A0}" destId="{C951349F-143C-4A89-ABAC-CB862AEB4EC8}" srcOrd="0" destOrd="0" parTransId="{0E726D03-9895-4F6A-BEBC-91F857824B2D}" sibTransId="{F49FBC0D-00D6-4EE1-8D77-B9E5E7CB6256}"/>
    <dgm:cxn modelId="{4ABDB6FC-BAA1-4D33-A524-63E2B8FE9A91}" srcId="{2B3B9227-BEE2-4569-ABBC-A275CFED18A0}" destId="{645040F4-0FFB-4A43-A1EA-84936EFABDD4}" srcOrd="1" destOrd="0" parTransId="{569F0A55-7FE5-46B3-A567-D673CD76858E}" sibTransId="{C24726A0-8A2C-44AA-8DDF-A42EA526E22D}"/>
    <dgm:cxn modelId="{54A2C5EE-160A-4744-81ED-0DD33A450BB1}" type="presParOf" srcId="{6199CCEE-4915-417E-B37F-CA6C3F792FB7}" destId="{A1051FAC-E28B-4604-AAA4-8C59F61A4664}" srcOrd="0" destOrd="0" presId="urn:microsoft.com/office/officeart/2009/layout/CircleArrowProcess"/>
    <dgm:cxn modelId="{F05B6A2D-EE13-4E02-97FB-1E06EE714453}" type="presParOf" srcId="{A1051FAC-E28B-4604-AAA4-8C59F61A4664}" destId="{4EA31171-901F-46E3-9DE2-F84364AF2EC1}" srcOrd="0" destOrd="0" presId="urn:microsoft.com/office/officeart/2009/layout/CircleArrowProcess"/>
    <dgm:cxn modelId="{92A18763-1B13-4C49-86C8-FA8806524CB3}" type="presParOf" srcId="{6199CCEE-4915-417E-B37F-CA6C3F792FB7}" destId="{B7A5E813-05A5-4247-99FD-4B2CD97B191B}" srcOrd="1" destOrd="0" presId="urn:microsoft.com/office/officeart/2009/layout/CircleArrowProcess"/>
    <dgm:cxn modelId="{BBC358A2-206E-4EA3-8ACF-4540F6071241}" type="presParOf" srcId="{6199CCEE-4915-417E-B37F-CA6C3F792FB7}" destId="{44DA5ADA-B798-4B97-AB2C-A75058E0A51A}" srcOrd="2" destOrd="0" presId="urn:microsoft.com/office/officeart/2009/layout/CircleArrowProcess"/>
    <dgm:cxn modelId="{80E00796-A46C-4CFE-8E8C-FCD223A69EB4}" type="presParOf" srcId="{44DA5ADA-B798-4B97-AB2C-A75058E0A51A}" destId="{5A12EFCA-7BFC-46CD-B068-51E97B54C279}" srcOrd="0" destOrd="0" presId="urn:microsoft.com/office/officeart/2009/layout/CircleArrowProcess"/>
    <dgm:cxn modelId="{0C4AA6DE-6D84-46D5-A017-BDF77535E14B}" type="presParOf" srcId="{6199CCEE-4915-417E-B37F-CA6C3F792FB7}" destId="{EEF9787F-7EB0-41CD-8D78-584DB12D96A6}" srcOrd="3" destOrd="0" presId="urn:microsoft.com/office/officeart/2009/layout/CircleArrowProcess"/>
    <dgm:cxn modelId="{40CFFB26-2CEE-44E1-9BA4-4825894099B2}" type="presParOf" srcId="{6199CCEE-4915-417E-B37F-CA6C3F792FB7}" destId="{4ACF192E-A9C1-4A25-B1B4-3917935A2DCF}" srcOrd="4" destOrd="0" presId="urn:microsoft.com/office/officeart/2009/layout/CircleArrowProcess"/>
    <dgm:cxn modelId="{3D248B65-FE8A-4E84-BFA4-01756CC08615}" type="presParOf" srcId="{4ACF192E-A9C1-4A25-B1B4-3917935A2DCF}" destId="{12058B54-91F5-4299-8360-FCDAB14C5A52}" srcOrd="0" destOrd="0" presId="urn:microsoft.com/office/officeart/2009/layout/CircleArrowProcess"/>
    <dgm:cxn modelId="{94DFFBEC-46FC-45D9-B0BD-0FF47FEA0E3E}" type="presParOf" srcId="{6199CCEE-4915-417E-B37F-CA6C3F792FB7}" destId="{BF7C8D61-51C1-4A57-845E-6289D23C5795}" srcOrd="5" destOrd="0" presId="urn:microsoft.com/office/officeart/2009/layout/CircleArrowProcess"/>
    <dgm:cxn modelId="{2E548CF4-4657-4BB8-81D9-F0FE9BEA1577}" type="presParOf" srcId="{6199CCEE-4915-417E-B37F-CA6C3F792FB7}" destId="{93F0B657-9611-4FCD-B17E-943C4303CC04}" srcOrd="6" destOrd="0" presId="urn:microsoft.com/office/officeart/2009/layout/CircleArrowProcess"/>
    <dgm:cxn modelId="{07520A00-5FB6-48BA-AE76-F5D6C365B843}" type="presParOf" srcId="{93F0B657-9611-4FCD-B17E-943C4303CC04}" destId="{E81A534A-BA43-41D5-B003-7824AC205FD5}" srcOrd="0" destOrd="0" presId="urn:microsoft.com/office/officeart/2009/layout/CircleArrowProcess"/>
    <dgm:cxn modelId="{361764E4-8A51-4C86-845F-8F47219AC757}" type="presParOf" srcId="{6199CCEE-4915-417E-B37F-CA6C3F792FB7}" destId="{7F8C527D-2B11-4376-9A81-0CF814657F6A}" srcOrd="7"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82430C-673C-4937-B043-2255A3C651B2}"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53F3A096-7E00-4514-81C6-CE26B3AAA767}">
      <dgm:prSet phldrT="[Text]"/>
      <dgm:spPr/>
      <dgm:t>
        <a:bodyPr/>
        <a:lstStyle/>
        <a:p>
          <a:r>
            <a:rPr lang="en-US" b="1" dirty="0">
              <a:solidFill>
                <a:schemeClr val="bg1"/>
              </a:solidFill>
            </a:rPr>
            <a:t>HTML</a:t>
          </a:r>
        </a:p>
      </dgm:t>
    </dgm:pt>
    <dgm:pt modelId="{38124E7E-A070-4F57-A3C8-C00941BA58A2}" type="parTrans" cxnId="{14C3EFC8-7145-4BC6-9A5F-3A955F3325C1}">
      <dgm:prSet/>
      <dgm:spPr/>
      <dgm:t>
        <a:bodyPr/>
        <a:lstStyle/>
        <a:p>
          <a:endParaRPr lang="en-US"/>
        </a:p>
      </dgm:t>
    </dgm:pt>
    <dgm:pt modelId="{6986F003-A952-4729-81C7-728177EEBF52}" type="sibTrans" cxnId="{14C3EFC8-7145-4BC6-9A5F-3A955F3325C1}">
      <dgm:prSet/>
      <dgm:spPr/>
      <dgm:t>
        <a:bodyPr/>
        <a:lstStyle/>
        <a:p>
          <a:endParaRPr lang="en-US"/>
        </a:p>
      </dgm:t>
    </dgm:pt>
    <dgm:pt modelId="{C243155E-3478-48B1-8191-91A3A820811E}">
      <dgm:prSet phldrT="[Text]"/>
      <dgm:spPr/>
      <dgm:t>
        <a:bodyPr/>
        <a:lstStyle/>
        <a:p>
          <a:r>
            <a:rPr lang="en-US" b="1" dirty="0"/>
            <a:t>BOOTSTRAP</a:t>
          </a:r>
        </a:p>
      </dgm:t>
    </dgm:pt>
    <dgm:pt modelId="{C2893935-6AF6-413F-9606-AFC39B117795}" type="parTrans" cxnId="{9CEE462E-9C8D-4C09-8E2E-A74F8C1B5878}">
      <dgm:prSet/>
      <dgm:spPr/>
      <dgm:t>
        <a:bodyPr/>
        <a:lstStyle/>
        <a:p>
          <a:endParaRPr lang="en-US"/>
        </a:p>
      </dgm:t>
    </dgm:pt>
    <dgm:pt modelId="{CCBF928E-C84F-4AE2-9790-995533B5A373}" type="sibTrans" cxnId="{9CEE462E-9C8D-4C09-8E2E-A74F8C1B5878}">
      <dgm:prSet/>
      <dgm:spPr/>
      <dgm:t>
        <a:bodyPr/>
        <a:lstStyle/>
        <a:p>
          <a:endParaRPr lang="en-US"/>
        </a:p>
      </dgm:t>
    </dgm:pt>
    <dgm:pt modelId="{6A86B972-08D4-402E-AA82-0E885F4B9C8E}">
      <dgm:prSet phldrT="[Text]" custT="1"/>
      <dgm:spPr/>
      <dgm:t>
        <a:bodyPr/>
        <a:lstStyle/>
        <a:p>
          <a:pPr algn="just">
            <a:buFontTx/>
            <a:buNone/>
          </a:pPr>
          <a:r>
            <a:rPr lang="en-US" sz="1300" b="1" kern="1200" dirty="0">
              <a:solidFill>
                <a:srgbClr val="C44475">
                  <a:lumMod val="75000"/>
                </a:srgbClr>
              </a:solidFill>
              <a:latin typeface="Cambria"/>
              <a:ea typeface="+mn-ea"/>
              <a:cs typeface="+mn-cs"/>
            </a:rPr>
            <a:t>   Bootstrap (formerly Twitter Bootstrap</a:t>
          </a:r>
          <a:r>
            <a:rPr lang="en-US" sz="1300" kern="1200" dirty="0"/>
            <a:t>) is a free and open-source CSS framework directed at responsive, mobile-first front-end web development. It contains HTML, CSS and (optionally) JavaScript-based design templates for typography, forms, buttons, navigation, and other interface components.</a:t>
          </a:r>
        </a:p>
      </dgm:t>
    </dgm:pt>
    <dgm:pt modelId="{E5B7836B-62CF-406C-AC20-4538FDC8FB25}" type="parTrans" cxnId="{2ADED59F-7565-4B30-A168-B5A6E14C15E9}">
      <dgm:prSet/>
      <dgm:spPr/>
      <dgm:t>
        <a:bodyPr/>
        <a:lstStyle/>
        <a:p>
          <a:endParaRPr lang="en-US"/>
        </a:p>
      </dgm:t>
    </dgm:pt>
    <dgm:pt modelId="{81444F3B-2556-44F8-87B1-3A7E1442356C}" type="sibTrans" cxnId="{2ADED59F-7565-4B30-A168-B5A6E14C15E9}">
      <dgm:prSet/>
      <dgm:spPr/>
      <dgm:t>
        <a:bodyPr/>
        <a:lstStyle/>
        <a:p>
          <a:endParaRPr lang="en-US"/>
        </a:p>
      </dgm:t>
    </dgm:pt>
    <dgm:pt modelId="{A79D7821-D873-4C74-983E-DF7EF533C182}">
      <dgm:prSet phldrT="[Text]"/>
      <dgm:spPr/>
      <dgm:t>
        <a:bodyPr/>
        <a:lstStyle/>
        <a:p>
          <a:r>
            <a:rPr lang="en-US" b="1" dirty="0"/>
            <a:t>CSS</a:t>
          </a:r>
        </a:p>
      </dgm:t>
    </dgm:pt>
    <dgm:pt modelId="{DD85E835-5D5D-43F6-B1BA-40D8210B5D0F}" type="parTrans" cxnId="{D163474B-80FC-49DD-A39F-6E588BA8F3E7}">
      <dgm:prSet/>
      <dgm:spPr/>
      <dgm:t>
        <a:bodyPr/>
        <a:lstStyle/>
        <a:p>
          <a:endParaRPr lang="en-US"/>
        </a:p>
      </dgm:t>
    </dgm:pt>
    <dgm:pt modelId="{89774C5F-FED6-4214-9097-DFCFF193590D}" type="sibTrans" cxnId="{D163474B-80FC-49DD-A39F-6E588BA8F3E7}">
      <dgm:prSet/>
      <dgm:spPr/>
      <dgm:t>
        <a:bodyPr/>
        <a:lstStyle/>
        <a:p>
          <a:endParaRPr lang="en-US"/>
        </a:p>
      </dgm:t>
    </dgm:pt>
    <dgm:pt modelId="{61CAA772-06C4-43FE-B0E6-A7694D5A0A9A}">
      <dgm:prSet phldrT="[Text]" custT="1"/>
      <dgm:spPr/>
      <dgm:t>
        <a:bodyPr/>
        <a:lstStyle/>
        <a:p>
          <a:pPr algn="just">
            <a:buNone/>
          </a:pPr>
          <a:r>
            <a:rPr lang="en-US" sz="1300" b="1" kern="1200" dirty="0">
              <a:solidFill>
                <a:srgbClr val="C44475">
                  <a:lumMod val="75000"/>
                </a:srgbClr>
              </a:solidFill>
              <a:latin typeface="Cambria"/>
              <a:ea typeface="+mn-ea"/>
              <a:cs typeface="+mn-cs"/>
            </a:rPr>
            <a:t>  Cascading Style Sheets (CSS) </a:t>
          </a:r>
          <a:r>
            <a:rPr lang="en-US" sz="1300" kern="1200" dirty="0"/>
            <a:t>is a style sheet language used for specifying the presentation and styling of a document written in a markup language such as HTML or XML (including XML dialects such as SVG, MathML or XHTML).CSS is a cornerstone technology of the World Wide Web, alongside HTML and JavaScript.</a:t>
          </a:r>
        </a:p>
      </dgm:t>
    </dgm:pt>
    <dgm:pt modelId="{18C8BD13-65A0-4EF9-82A0-86218B64F608}" type="parTrans" cxnId="{45533851-2189-4D8A-B7AE-755F66BE3AD7}">
      <dgm:prSet/>
      <dgm:spPr/>
      <dgm:t>
        <a:bodyPr/>
        <a:lstStyle/>
        <a:p>
          <a:endParaRPr lang="en-US"/>
        </a:p>
      </dgm:t>
    </dgm:pt>
    <dgm:pt modelId="{38936E66-8E49-45FA-B112-BED8E7A2294C}" type="sibTrans" cxnId="{45533851-2189-4D8A-B7AE-755F66BE3AD7}">
      <dgm:prSet/>
      <dgm:spPr/>
      <dgm:t>
        <a:bodyPr/>
        <a:lstStyle/>
        <a:p>
          <a:endParaRPr lang="en-US"/>
        </a:p>
      </dgm:t>
    </dgm:pt>
    <dgm:pt modelId="{4D0E7810-26C5-4C31-9BCB-C898B32E571B}">
      <dgm:prSet phldrT="[Text]"/>
      <dgm:spPr/>
      <dgm:t>
        <a:bodyPr/>
        <a:lstStyle/>
        <a:p>
          <a:r>
            <a:rPr lang="en-US" b="1" dirty="0"/>
            <a:t>JAVASCRIPT</a:t>
          </a:r>
        </a:p>
      </dgm:t>
    </dgm:pt>
    <dgm:pt modelId="{6494C1D3-AB8D-460C-8384-3E200BEB8BF2}" type="parTrans" cxnId="{39615674-0AB7-4C7E-82F2-F8D35CA43A5B}">
      <dgm:prSet/>
      <dgm:spPr/>
      <dgm:t>
        <a:bodyPr/>
        <a:lstStyle/>
        <a:p>
          <a:endParaRPr lang="en-US"/>
        </a:p>
      </dgm:t>
    </dgm:pt>
    <dgm:pt modelId="{DCFBBCDD-12CE-4CBD-94D7-5F509ADA8C55}" type="sibTrans" cxnId="{39615674-0AB7-4C7E-82F2-F8D35CA43A5B}">
      <dgm:prSet/>
      <dgm:spPr/>
      <dgm:t>
        <a:bodyPr/>
        <a:lstStyle/>
        <a:p>
          <a:endParaRPr lang="en-US"/>
        </a:p>
      </dgm:t>
    </dgm:pt>
    <dgm:pt modelId="{D7C7460D-9C03-4D79-9F87-DA82CB96CA90}">
      <dgm:prSet phldrT="[Text]"/>
      <dgm:spPr/>
      <dgm:t>
        <a:bodyPr/>
        <a:lstStyle/>
        <a:p>
          <a:r>
            <a:rPr lang="en-US" b="1" dirty="0"/>
            <a:t>PHP</a:t>
          </a:r>
        </a:p>
      </dgm:t>
    </dgm:pt>
    <dgm:pt modelId="{5ACA761B-8B21-4B88-A942-492B758A8856}" type="parTrans" cxnId="{3008BFF3-9B1B-4951-9F45-6945F390DE1D}">
      <dgm:prSet/>
      <dgm:spPr/>
      <dgm:t>
        <a:bodyPr/>
        <a:lstStyle/>
        <a:p>
          <a:endParaRPr lang="en-US"/>
        </a:p>
      </dgm:t>
    </dgm:pt>
    <dgm:pt modelId="{608B1618-40F5-4909-AC83-318A2DCAB5C3}" type="sibTrans" cxnId="{3008BFF3-9B1B-4951-9F45-6945F390DE1D}">
      <dgm:prSet/>
      <dgm:spPr/>
      <dgm:t>
        <a:bodyPr/>
        <a:lstStyle/>
        <a:p>
          <a:endParaRPr lang="en-US"/>
        </a:p>
      </dgm:t>
    </dgm:pt>
    <dgm:pt modelId="{CCA2AB89-AF9D-4AF7-BC4F-2026B693E74A}">
      <dgm:prSet phldrT="[Text]"/>
      <dgm:spPr/>
      <dgm:t>
        <a:bodyPr/>
        <a:lstStyle/>
        <a:p>
          <a:pPr algn="just">
            <a:buNone/>
          </a:pPr>
          <a:r>
            <a:rPr lang="en-US" b="1" dirty="0">
              <a:solidFill>
                <a:schemeClr val="accent1">
                  <a:lumMod val="75000"/>
                </a:schemeClr>
              </a:solidFill>
            </a:rPr>
            <a:t>  The Hypertexts Markup Language or HTML </a:t>
          </a:r>
          <a:r>
            <a:rPr lang="en-US" dirty="0"/>
            <a:t>is the standard markup language for documents designed to be displayed in a web browser. It defines the content and structure of web content. It is often assisted by technologies such as Cascading Style Sheets (CSS) and scripting languages such as JavaScript. </a:t>
          </a:r>
        </a:p>
      </dgm:t>
    </dgm:pt>
    <dgm:pt modelId="{C233599B-8858-4601-8BC7-D18E8A9A2AD9}" type="sibTrans" cxnId="{661BAA55-E75A-46D5-8FCE-BCE9269F9F77}">
      <dgm:prSet/>
      <dgm:spPr/>
      <dgm:t>
        <a:bodyPr/>
        <a:lstStyle/>
        <a:p>
          <a:endParaRPr lang="en-US"/>
        </a:p>
      </dgm:t>
    </dgm:pt>
    <dgm:pt modelId="{213C31D0-52F4-494B-AD3A-4F92F5C68959}" type="parTrans" cxnId="{661BAA55-E75A-46D5-8FCE-BCE9269F9F77}">
      <dgm:prSet/>
      <dgm:spPr/>
      <dgm:t>
        <a:bodyPr/>
        <a:lstStyle/>
        <a:p>
          <a:endParaRPr lang="en-US"/>
        </a:p>
      </dgm:t>
    </dgm:pt>
    <dgm:pt modelId="{37FBD1D5-1D84-4684-82EA-76385C3C9D09}">
      <dgm:prSet custT="1"/>
      <dgm:spPr/>
      <dgm:t>
        <a:bodyPr/>
        <a:lstStyle/>
        <a:p>
          <a:pPr algn="just">
            <a:buNone/>
          </a:pPr>
          <a:r>
            <a:rPr lang="en-US" sz="1300" b="1" kern="1200" dirty="0">
              <a:solidFill>
                <a:srgbClr val="C44475">
                  <a:lumMod val="75000"/>
                </a:srgbClr>
              </a:solidFill>
              <a:latin typeface="Cambria"/>
              <a:ea typeface="+mn-ea"/>
              <a:cs typeface="+mn-cs"/>
            </a:rPr>
            <a:t>   JavaScript , </a:t>
          </a:r>
          <a:r>
            <a:rPr lang="en-US" sz="1300" kern="1200" dirty="0"/>
            <a:t>often abbreviated as JS, is a programming language and core technology of the World Wide Web, alongside HTML and CSS. As of 2024, 98.9% of websites use JavaScript on the client side for webpage behavior, often incorporating third-party libraries. All major web browsers have a dedicated JavaScript engine to execute the code on users' devices</a:t>
          </a:r>
          <a:r>
            <a:rPr lang="en-US" sz="1200" kern="1200" dirty="0"/>
            <a:t>.</a:t>
          </a:r>
        </a:p>
      </dgm:t>
    </dgm:pt>
    <dgm:pt modelId="{F53CBCBB-C84B-4FC6-AD0D-1104E10496A6}" type="parTrans" cxnId="{A6406301-8B01-4D92-9B9B-3D0ECFE4C372}">
      <dgm:prSet/>
      <dgm:spPr/>
      <dgm:t>
        <a:bodyPr/>
        <a:lstStyle/>
        <a:p>
          <a:endParaRPr lang="en-US"/>
        </a:p>
      </dgm:t>
    </dgm:pt>
    <dgm:pt modelId="{D92D6CE4-7101-44CA-BFB1-DC752B5F1642}" type="sibTrans" cxnId="{A6406301-8B01-4D92-9B9B-3D0ECFE4C372}">
      <dgm:prSet/>
      <dgm:spPr/>
      <dgm:t>
        <a:bodyPr/>
        <a:lstStyle/>
        <a:p>
          <a:endParaRPr lang="en-US"/>
        </a:p>
      </dgm:t>
    </dgm:pt>
    <dgm:pt modelId="{D4D2D52C-454E-46D1-8E8C-07B56D1FBB77}">
      <dgm:prSet custT="1"/>
      <dgm:spPr/>
      <dgm:t>
        <a:bodyPr/>
        <a:lstStyle/>
        <a:p>
          <a:pPr algn="just">
            <a:buNone/>
          </a:pPr>
          <a:r>
            <a:rPr lang="en-US" sz="1300" b="1" kern="1200" dirty="0">
              <a:solidFill>
                <a:srgbClr val="C44475">
                  <a:lumMod val="75000"/>
                </a:srgbClr>
              </a:solidFill>
              <a:latin typeface="Cambria"/>
              <a:ea typeface="+mn-ea"/>
              <a:cs typeface="+mn-cs"/>
            </a:rPr>
            <a:t>   PHP</a:t>
          </a:r>
          <a:r>
            <a:rPr lang="en-US" sz="1200" kern="1200" dirty="0"/>
            <a:t> </a:t>
          </a:r>
          <a:r>
            <a:rPr lang="en-US" sz="1300" kern="1200" dirty="0"/>
            <a:t>is a general-purpose scripting language geared towards web development. It was originally created by Danish-Canadian programmer Rasmus Lerdorf in 1993 and released in 1995. The PHP reference implementation is now produced by the PHP Group.PHP was originally an abbreviation of Personal Home Page, but it now stands for the recursive initialism PHP: Hypertext Preprocessor.</a:t>
          </a:r>
        </a:p>
      </dgm:t>
    </dgm:pt>
    <dgm:pt modelId="{547EBE79-D924-4C8E-BEF2-982B9B04CC6D}" type="parTrans" cxnId="{683AD9A4-D9E2-4D2A-B5F1-3C0FEA67FA81}">
      <dgm:prSet/>
      <dgm:spPr/>
      <dgm:t>
        <a:bodyPr/>
        <a:lstStyle/>
        <a:p>
          <a:endParaRPr lang="en-US"/>
        </a:p>
      </dgm:t>
    </dgm:pt>
    <dgm:pt modelId="{F8BB27F3-EF8B-4E21-B256-FB913062C757}" type="sibTrans" cxnId="{683AD9A4-D9E2-4D2A-B5F1-3C0FEA67FA81}">
      <dgm:prSet/>
      <dgm:spPr/>
      <dgm:t>
        <a:bodyPr/>
        <a:lstStyle/>
        <a:p>
          <a:endParaRPr lang="en-US"/>
        </a:p>
      </dgm:t>
    </dgm:pt>
    <dgm:pt modelId="{3E8DD424-DE63-4F4F-AC09-C466415F11BE}" type="pres">
      <dgm:prSet presAssocID="{B182430C-673C-4937-B043-2255A3C651B2}" presName="linearFlow" presStyleCnt="0">
        <dgm:presLayoutVars>
          <dgm:dir/>
          <dgm:animLvl val="lvl"/>
          <dgm:resizeHandles val="exact"/>
        </dgm:presLayoutVars>
      </dgm:prSet>
      <dgm:spPr/>
    </dgm:pt>
    <dgm:pt modelId="{46FBC340-9297-4406-9C98-AAD464641A0E}" type="pres">
      <dgm:prSet presAssocID="{53F3A096-7E00-4514-81C6-CE26B3AAA767}" presName="composite" presStyleCnt="0"/>
      <dgm:spPr/>
    </dgm:pt>
    <dgm:pt modelId="{7F43CCB7-2DBC-4F63-B6B4-A696633DF8F1}" type="pres">
      <dgm:prSet presAssocID="{53F3A096-7E00-4514-81C6-CE26B3AAA767}" presName="parentText" presStyleLbl="alignNode1" presStyleIdx="0" presStyleCnt="5">
        <dgm:presLayoutVars>
          <dgm:chMax val="1"/>
          <dgm:bulletEnabled val="1"/>
        </dgm:presLayoutVars>
      </dgm:prSet>
      <dgm:spPr/>
    </dgm:pt>
    <dgm:pt modelId="{95FF96AB-D160-4FC2-8A25-DD38ED7F56DB}" type="pres">
      <dgm:prSet presAssocID="{53F3A096-7E00-4514-81C6-CE26B3AAA767}" presName="descendantText" presStyleLbl="alignAcc1" presStyleIdx="0" presStyleCnt="5">
        <dgm:presLayoutVars>
          <dgm:bulletEnabled val="1"/>
        </dgm:presLayoutVars>
      </dgm:prSet>
      <dgm:spPr/>
    </dgm:pt>
    <dgm:pt modelId="{991BF3E7-6E99-4268-AF33-91B450309DF0}" type="pres">
      <dgm:prSet presAssocID="{6986F003-A952-4729-81C7-728177EEBF52}" presName="sp" presStyleCnt="0"/>
      <dgm:spPr/>
    </dgm:pt>
    <dgm:pt modelId="{4B98D1DB-6478-4769-B2E5-2DC6EE8E12E8}" type="pres">
      <dgm:prSet presAssocID="{C243155E-3478-48B1-8191-91A3A820811E}" presName="composite" presStyleCnt="0"/>
      <dgm:spPr/>
    </dgm:pt>
    <dgm:pt modelId="{D214F25F-B26C-45E1-8498-530E6C197964}" type="pres">
      <dgm:prSet presAssocID="{C243155E-3478-48B1-8191-91A3A820811E}" presName="parentText" presStyleLbl="alignNode1" presStyleIdx="1" presStyleCnt="5">
        <dgm:presLayoutVars>
          <dgm:chMax val="1"/>
          <dgm:bulletEnabled val="1"/>
        </dgm:presLayoutVars>
      </dgm:prSet>
      <dgm:spPr/>
    </dgm:pt>
    <dgm:pt modelId="{15A4DE8A-8306-4535-B913-37F94816C8AF}" type="pres">
      <dgm:prSet presAssocID="{C243155E-3478-48B1-8191-91A3A820811E}" presName="descendantText" presStyleLbl="alignAcc1" presStyleIdx="1" presStyleCnt="5">
        <dgm:presLayoutVars>
          <dgm:bulletEnabled val="1"/>
        </dgm:presLayoutVars>
      </dgm:prSet>
      <dgm:spPr/>
    </dgm:pt>
    <dgm:pt modelId="{9C169DB2-242C-429A-BD61-D1EB0F3D600F}" type="pres">
      <dgm:prSet presAssocID="{CCBF928E-C84F-4AE2-9790-995533B5A373}" presName="sp" presStyleCnt="0"/>
      <dgm:spPr/>
    </dgm:pt>
    <dgm:pt modelId="{382D4096-145B-48AB-B961-DA6A28D93708}" type="pres">
      <dgm:prSet presAssocID="{A79D7821-D873-4C74-983E-DF7EF533C182}" presName="composite" presStyleCnt="0"/>
      <dgm:spPr/>
    </dgm:pt>
    <dgm:pt modelId="{B66FF71B-A431-4B1D-AE01-8AECF3913896}" type="pres">
      <dgm:prSet presAssocID="{A79D7821-D873-4C74-983E-DF7EF533C182}" presName="parentText" presStyleLbl="alignNode1" presStyleIdx="2" presStyleCnt="5">
        <dgm:presLayoutVars>
          <dgm:chMax val="1"/>
          <dgm:bulletEnabled val="1"/>
        </dgm:presLayoutVars>
      </dgm:prSet>
      <dgm:spPr/>
    </dgm:pt>
    <dgm:pt modelId="{68152FDD-7D89-40C3-878A-15C94102DF69}" type="pres">
      <dgm:prSet presAssocID="{A79D7821-D873-4C74-983E-DF7EF533C182}" presName="descendantText" presStyleLbl="alignAcc1" presStyleIdx="2" presStyleCnt="5">
        <dgm:presLayoutVars>
          <dgm:bulletEnabled val="1"/>
        </dgm:presLayoutVars>
      </dgm:prSet>
      <dgm:spPr/>
    </dgm:pt>
    <dgm:pt modelId="{663B393F-3E36-434B-A55B-9AA17BD4C0A8}" type="pres">
      <dgm:prSet presAssocID="{89774C5F-FED6-4214-9097-DFCFF193590D}" presName="sp" presStyleCnt="0"/>
      <dgm:spPr/>
    </dgm:pt>
    <dgm:pt modelId="{053F5719-4097-44E4-B969-59884B5B759D}" type="pres">
      <dgm:prSet presAssocID="{4D0E7810-26C5-4C31-9BCB-C898B32E571B}" presName="composite" presStyleCnt="0"/>
      <dgm:spPr/>
    </dgm:pt>
    <dgm:pt modelId="{A6A40E01-80E2-43FE-B551-6D373C9C2365}" type="pres">
      <dgm:prSet presAssocID="{4D0E7810-26C5-4C31-9BCB-C898B32E571B}" presName="parentText" presStyleLbl="alignNode1" presStyleIdx="3" presStyleCnt="5">
        <dgm:presLayoutVars>
          <dgm:chMax val="1"/>
          <dgm:bulletEnabled val="1"/>
        </dgm:presLayoutVars>
      </dgm:prSet>
      <dgm:spPr/>
    </dgm:pt>
    <dgm:pt modelId="{156C8FDE-A922-42BB-8E96-035EB67E5AC2}" type="pres">
      <dgm:prSet presAssocID="{4D0E7810-26C5-4C31-9BCB-C898B32E571B}" presName="descendantText" presStyleLbl="alignAcc1" presStyleIdx="3" presStyleCnt="5">
        <dgm:presLayoutVars>
          <dgm:bulletEnabled val="1"/>
        </dgm:presLayoutVars>
      </dgm:prSet>
      <dgm:spPr/>
    </dgm:pt>
    <dgm:pt modelId="{8E3892B3-53D5-4207-A825-0AA8D448DADE}" type="pres">
      <dgm:prSet presAssocID="{DCFBBCDD-12CE-4CBD-94D7-5F509ADA8C55}" presName="sp" presStyleCnt="0"/>
      <dgm:spPr/>
    </dgm:pt>
    <dgm:pt modelId="{524417C5-945F-4B63-B0D6-63DE76CCB976}" type="pres">
      <dgm:prSet presAssocID="{D7C7460D-9C03-4D79-9F87-DA82CB96CA90}" presName="composite" presStyleCnt="0"/>
      <dgm:spPr/>
    </dgm:pt>
    <dgm:pt modelId="{04AA3E3D-2DFB-4D33-A5EC-4E718CD18845}" type="pres">
      <dgm:prSet presAssocID="{D7C7460D-9C03-4D79-9F87-DA82CB96CA90}" presName="parentText" presStyleLbl="alignNode1" presStyleIdx="4" presStyleCnt="5">
        <dgm:presLayoutVars>
          <dgm:chMax val="1"/>
          <dgm:bulletEnabled val="1"/>
        </dgm:presLayoutVars>
      </dgm:prSet>
      <dgm:spPr/>
    </dgm:pt>
    <dgm:pt modelId="{81B36DED-2E7A-4A44-B0EA-694D73BF3E01}" type="pres">
      <dgm:prSet presAssocID="{D7C7460D-9C03-4D79-9F87-DA82CB96CA90}" presName="descendantText" presStyleLbl="alignAcc1" presStyleIdx="4" presStyleCnt="5">
        <dgm:presLayoutVars>
          <dgm:bulletEnabled val="1"/>
        </dgm:presLayoutVars>
      </dgm:prSet>
      <dgm:spPr/>
    </dgm:pt>
  </dgm:ptLst>
  <dgm:cxnLst>
    <dgm:cxn modelId="{A6406301-8B01-4D92-9B9B-3D0ECFE4C372}" srcId="{4D0E7810-26C5-4C31-9BCB-C898B32E571B}" destId="{37FBD1D5-1D84-4684-82EA-76385C3C9D09}" srcOrd="0" destOrd="0" parTransId="{F53CBCBB-C84B-4FC6-AD0D-1104E10496A6}" sibTransId="{D92D6CE4-7101-44CA-BFB1-DC752B5F1642}"/>
    <dgm:cxn modelId="{B4B1AE0C-169E-4318-8B04-C3C73938AFF1}" type="presOf" srcId="{C243155E-3478-48B1-8191-91A3A820811E}" destId="{D214F25F-B26C-45E1-8498-530E6C197964}" srcOrd="0" destOrd="0" presId="urn:microsoft.com/office/officeart/2005/8/layout/chevron2"/>
    <dgm:cxn modelId="{183DA610-47FA-4E08-A0B7-F0D857B1D873}" type="presOf" srcId="{B182430C-673C-4937-B043-2255A3C651B2}" destId="{3E8DD424-DE63-4F4F-AC09-C466415F11BE}" srcOrd="0" destOrd="0" presId="urn:microsoft.com/office/officeart/2005/8/layout/chevron2"/>
    <dgm:cxn modelId="{BA588C16-F15B-4EDC-90C6-1B6D3C0FC713}" type="presOf" srcId="{4D0E7810-26C5-4C31-9BCB-C898B32E571B}" destId="{A6A40E01-80E2-43FE-B551-6D373C9C2365}" srcOrd="0" destOrd="0" presId="urn:microsoft.com/office/officeart/2005/8/layout/chevron2"/>
    <dgm:cxn modelId="{9CEE462E-9C8D-4C09-8E2E-A74F8C1B5878}" srcId="{B182430C-673C-4937-B043-2255A3C651B2}" destId="{C243155E-3478-48B1-8191-91A3A820811E}" srcOrd="1" destOrd="0" parTransId="{C2893935-6AF6-413F-9606-AFC39B117795}" sibTransId="{CCBF928E-C84F-4AE2-9790-995533B5A373}"/>
    <dgm:cxn modelId="{1E60F45D-F26D-4CA7-81FA-899F6F454649}" type="presOf" srcId="{37FBD1D5-1D84-4684-82EA-76385C3C9D09}" destId="{156C8FDE-A922-42BB-8E96-035EB67E5AC2}" srcOrd="0" destOrd="0" presId="urn:microsoft.com/office/officeart/2005/8/layout/chevron2"/>
    <dgm:cxn modelId="{9C580543-BF31-4105-8067-4C6C1BEA7BF7}" type="presOf" srcId="{A79D7821-D873-4C74-983E-DF7EF533C182}" destId="{B66FF71B-A431-4B1D-AE01-8AECF3913896}" srcOrd="0" destOrd="0" presId="urn:microsoft.com/office/officeart/2005/8/layout/chevron2"/>
    <dgm:cxn modelId="{CDE44F47-D2A4-4B0E-BD4C-E3CDD9B46CAC}" type="presOf" srcId="{D4D2D52C-454E-46D1-8E8C-07B56D1FBB77}" destId="{81B36DED-2E7A-4A44-B0EA-694D73BF3E01}" srcOrd="0" destOrd="0" presId="urn:microsoft.com/office/officeart/2005/8/layout/chevron2"/>
    <dgm:cxn modelId="{D163474B-80FC-49DD-A39F-6E588BA8F3E7}" srcId="{B182430C-673C-4937-B043-2255A3C651B2}" destId="{A79D7821-D873-4C74-983E-DF7EF533C182}" srcOrd="2" destOrd="0" parTransId="{DD85E835-5D5D-43F6-B1BA-40D8210B5D0F}" sibTransId="{89774C5F-FED6-4214-9097-DFCFF193590D}"/>
    <dgm:cxn modelId="{45533851-2189-4D8A-B7AE-755F66BE3AD7}" srcId="{A79D7821-D873-4C74-983E-DF7EF533C182}" destId="{61CAA772-06C4-43FE-B0E6-A7694D5A0A9A}" srcOrd="0" destOrd="0" parTransId="{18C8BD13-65A0-4EF9-82A0-86218B64F608}" sibTransId="{38936E66-8E49-45FA-B112-BED8E7A2294C}"/>
    <dgm:cxn modelId="{39615674-0AB7-4C7E-82F2-F8D35CA43A5B}" srcId="{B182430C-673C-4937-B043-2255A3C651B2}" destId="{4D0E7810-26C5-4C31-9BCB-C898B32E571B}" srcOrd="3" destOrd="0" parTransId="{6494C1D3-AB8D-460C-8384-3E200BEB8BF2}" sibTransId="{DCFBBCDD-12CE-4CBD-94D7-5F509ADA8C55}"/>
    <dgm:cxn modelId="{661BAA55-E75A-46D5-8FCE-BCE9269F9F77}" srcId="{53F3A096-7E00-4514-81C6-CE26B3AAA767}" destId="{CCA2AB89-AF9D-4AF7-BC4F-2026B693E74A}" srcOrd="0" destOrd="0" parTransId="{213C31D0-52F4-494B-AD3A-4F92F5C68959}" sibTransId="{C233599B-8858-4601-8BC7-D18E8A9A2AD9}"/>
    <dgm:cxn modelId="{64474A56-8B34-4A50-B931-D5DA4145098F}" type="presOf" srcId="{53F3A096-7E00-4514-81C6-CE26B3AAA767}" destId="{7F43CCB7-2DBC-4F63-B6B4-A696633DF8F1}" srcOrd="0" destOrd="0" presId="urn:microsoft.com/office/officeart/2005/8/layout/chevron2"/>
    <dgm:cxn modelId="{2ADED59F-7565-4B30-A168-B5A6E14C15E9}" srcId="{C243155E-3478-48B1-8191-91A3A820811E}" destId="{6A86B972-08D4-402E-AA82-0E885F4B9C8E}" srcOrd="0" destOrd="0" parTransId="{E5B7836B-62CF-406C-AC20-4538FDC8FB25}" sibTransId="{81444F3B-2556-44F8-87B1-3A7E1442356C}"/>
    <dgm:cxn modelId="{683AD9A4-D9E2-4D2A-B5F1-3C0FEA67FA81}" srcId="{D7C7460D-9C03-4D79-9F87-DA82CB96CA90}" destId="{D4D2D52C-454E-46D1-8E8C-07B56D1FBB77}" srcOrd="0" destOrd="0" parTransId="{547EBE79-D924-4C8E-BEF2-982B9B04CC6D}" sibTransId="{F8BB27F3-EF8B-4E21-B256-FB913062C757}"/>
    <dgm:cxn modelId="{337126A7-DE52-49ED-8C80-184CD54CDCEB}" type="presOf" srcId="{61CAA772-06C4-43FE-B0E6-A7694D5A0A9A}" destId="{68152FDD-7D89-40C3-878A-15C94102DF69}" srcOrd="0" destOrd="0" presId="urn:microsoft.com/office/officeart/2005/8/layout/chevron2"/>
    <dgm:cxn modelId="{D5B2A3C5-2B15-4F44-92A1-0C3172D33FF5}" type="presOf" srcId="{6A86B972-08D4-402E-AA82-0E885F4B9C8E}" destId="{15A4DE8A-8306-4535-B913-37F94816C8AF}" srcOrd="0" destOrd="0" presId="urn:microsoft.com/office/officeart/2005/8/layout/chevron2"/>
    <dgm:cxn modelId="{14C3EFC8-7145-4BC6-9A5F-3A955F3325C1}" srcId="{B182430C-673C-4937-B043-2255A3C651B2}" destId="{53F3A096-7E00-4514-81C6-CE26B3AAA767}" srcOrd="0" destOrd="0" parTransId="{38124E7E-A070-4F57-A3C8-C00941BA58A2}" sibTransId="{6986F003-A952-4729-81C7-728177EEBF52}"/>
    <dgm:cxn modelId="{898187EA-6F7F-4AAA-BE28-CD3AC62ECDB7}" type="presOf" srcId="{CCA2AB89-AF9D-4AF7-BC4F-2026B693E74A}" destId="{95FF96AB-D160-4FC2-8A25-DD38ED7F56DB}" srcOrd="0" destOrd="0" presId="urn:microsoft.com/office/officeart/2005/8/layout/chevron2"/>
    <dgm:cxn modelId="{3008BFF3-9B1B-4951-9F45-6945F390DE1D}" srcId="{B182430C-673C-4937-B043-2255A3C651B2}" destId="{D7C7460D-9C03-4D79-9F87-DA82CB96CA90}" srcOrd="4" destOrd="0" parTransId="{5ACA761B-8B21-4B88-A942-492B758A8856}" sibTransId="{608B1618-40F5-4909-AC83-318A2DCAB5C3}"/>
    <dgm:cxn modelId="{E9325DF5-4E9B-4F59-9872-83FD7B6B74C2}" type="presOf" srcId="{D7C7460D-9C03-4D79-9F87-DA82CB96CA90}" destId="{04AA3E3D-2DFB-4D33-A5EC-4E718CD18845}" srcOrd="0" destOrd="0" presId="urn:microsoft.com/office/officeart/2005/8/layout/chevron2"/>
    <dgm:cxn modelId="{A10F9058-315E-4505-9E92-6918502E89FF}" type="presParOf" srcId="{3E8DD424-DE63-4F4F-AC09-C466415F11BE}" destId="{46FBC340-9297-4406-9C98-AAD464641A0E}" srcOrd="0" destOrd="0" presId="urn:microsoft.com/office/officeart/2005/8/layout/chevron2"/>
    <dgm:cxn modelId="{0A900C13-5775-40F8-96A0-78465EB182FA}" type="presParOf" srcId="{46FBC340-9297-4406-9C98-AAD464641A0E}" destId="{7F43CCB7-2DBC-4F63-B6B4-A696633DF8F1}" srcOrd="0" destOrd="0" presId="urn:microsoft.com/office/officeart/2005/8/layout/chevron2"/>
    <dgm:cxn modelId="{FDBAB772-E45A-4E24-82B1-B70DC9212460}" type="presParOf" srcId="{46FBC340-9297-4406-9C98-AAD464641A0E}" destId="{95FF96AB-D160-4FC2-8A25-DD38ED7F56DB}" srcOrd="1" destOrd="0" presId="urn:microsoft.com/office/officeart/2005/8/layout/chevron2"/>
    <dgm:cxn modelId="{4F9EF78C-D217-447E-9EB0-D6F44E5AC8E9}" type="presParOf" srcId="{3E8DD424-DE63-4F4F-AC09-C466415F11BE}" destId="{991BF3E7-6E99-4268-AF33-91B450309DF0}" srcOrd="1" destOrd="0" presId="urn:microsoft.com/office/officeart/2005/8/layout/chevron2"/>
    <dgm:cxn modelId="{C94083A3-E6C6-4AD7-A20B-F500ABF74DEB}" type="presParOf" srcId="{3E8DD424-DE63-4F4F-AC09-C466415F11BE}" destId="{4B98D1DB-6478-4769-B2E5-2DC6EE8E12E8}" srcOrd="2" destOrd="0" presId="urn:microsoft.com/office/officeart/2005/8/layout/chevron2"/>
    <dgm:cxn modelId="{48E8B143-9E7A-4ABB-BCA1-488F11849872}" type="presParOf" srcId="{4B98D1DB-6478-4769-B2E5-2DC6EE8E12E8}" destId="{D214F25F-B26C-45E1-8498-530E6C197964}" srcOrd="0" destOrd="0" presId="urn:microsoft.com/office/officeart/2005/8/layout/chevron2"/>
    <dgm:cxn modelId="{07B7FE85-D3DF-4CC4-B226-AE229796B7B4}" type="presParOf" srcId="{4B98D1DB-6478-4769-B2E5-2DC6EE8E12E8}" destId="{15A4DE8A-8306-4535-B913-37F94816C8AF}" srcOrd="1" destOrd="0" presId="urn:microsoft.com/office/officeart/2005/8/layout/chevron2"/>
    <dgm:cxn modelId="{EC45A8A9-9023-4A8F-937C-F32A45C9079C}" type="presParOf" srcId="{3E8DD424-DE63-4F4F-AC09-C466415F11BE}" destId="{9C169DB2-242C-429A-BD61-D1EB0F3D600F}" srcOrd="3" destOrd="0" presId="urn:microsoft.com/office/officeart/2005/8/layout/chevron2"/>
    <dgm:cxn modelId="{93383D51-F689-4172-9BF6-C9EE0CCC6784}" type="presParOf" srcId="{3E8DD424-DE63-4F4F-AC09-C466415F11BE}" destId="{382D4096-145B-48AB-B961-DA6A28D93708}" srcOrd="4" destOrd="0" presId="urn:microsoft.com/office/officeart/2005/8/layout/chevron2"/>
    <dgm:cxn modelId="{DA6E6479-3D7C-45BC-940E-EBE73A1B2677}" type="presParOf" srcId="{382D4096-145B-48AB-B961-DA6A28D93708}" destId="{B66FF71B-A431-4B1D-AE01-8AECF3913896}" srcOrd="0" destOrd="0" presId="urn:microsoft.com/office/officeart/2005/8/layout/chevron2"/>
    <dgm:cxn modelId="{828DF2BC-91EB-4EFD-BC0D-C5517224558B}" type="presParOf" srcId="{382D4096-145B-48AB-B961-DA6A28D93708}" destId="{68152FDD-7D89-40C3-878A-15C94102DF69}" srcOrd="1" destOrd="0" presId="urn:microsoft.com/office/officeart/2005/8/layout/chevron2"/>
    <dgm:cxn modelId="{3016C465-B321-4D88-9BE3-D88B8C6EE1B5}" type="presParOf" srcId="{3E8DD424-DE63-4F4F-AC09-C466415F11BE}" destId="{663B393F-3E36-434B-A55B-9AA17BD4C0A8}" srcOrd="5" destOrd="0" presId="urn:microsoft.com/office/officeart/2005/8/layout/chevron2"/>
    <dgm:cxn modelId="{5D1EA4CA-2640-42BA-9782-2D0F87B74F7A}" type="presParOf" srcId="{3E8DD424-DE63-4F4F-AC09-C466415F11BE}" destId="{053F5719-4097-44E4-B969-59884B5B759D}" srcOrd="6" destOrd="0" presId="urn:microsoft.com/office/officeart/2005/8/layout/chevron2"/>
    <dgm:cxn modelId="{BB912372-9CD0-4586-BAF1-7B147D21A2AC}" type="presParOf" srcId="{053F5719-4097-44E4-B969-59884B5B759D}" destId="{A6A40E01-80E2-43FE-B551-6D373C9C2365}" srcOrd="0" destOrd="0" presId="urn:microsoft.com/office/officeart/2005/8/layout/chevron2"/>
    <dgm:cxn modelId="{F409F844-8472-4832-87D4-27A2B66217E0}" type="presParOf" srcId="{053F5719-4097-44E4-B969-59884B5B759D}" destId="{156C8FDE-A922-42BB-8E96-035EB67E5AC2}" srcOrd="1" destOrd="0" presId="urn:microsoft.com/office/officeart/2005/8/layout/chevron2"/>
    <dgm:cxn modelId="{75C42CDF-DF4E-4DF5-A8D3-5D4A72202F16}" type="presParOf" srcId="{3E8DD424-DE63-4F4F-AC09-C466415F11BE}" destId="{8E3892B3-53D5-4207-A825-0AA8D448DADE}" srcOrd="7" destOrd="0" presId="urn:microsoft.com/office/officeart/2005/8/layout/chevron2"/>
    <dgm:cxn modelId="{B534A37D-D9AC-473B-8AEB-816C1A43024D}" type="presParOf" srcId="{3E8DD424-DE63-4F4F-AC09-C466415F11BE}" destId="{524417C5-945F-4B63-B0D6-63DE76CCB976}" srcOrd="8" destOrd="0" presId="urn:microsoft.com/office/officeart/2005/8/layout/chevron2"/>
    <dgm:cxn modelId="{F944232F-4564-48FB-95B6-BC3B97A33FD8}" type="presParOf" srcId="{524417C5-945F-4B63-B0D6-63DE76CCB976}" destId="{04AA3E3D-2DFB-4D33-A5EC-4E718CD18845}" srcOrd="0" destOrd="0" presId="urn:microsoft.com/office/officeart/2005/8/layout/chevron2"/>
    <dgm:cxn modelId="{BD466235-B8F4-4C69-87DF-D849005782AF}" type="presParOf" srcId="{524417C5-945F-4B63-B0D6-63DE76CCB976}" destId="{81B36DED-2E7A-4A44-B0EA-694D73BF3E0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944850-1B72-4BAD-91EE-717F62FB3263}" type="doc">
      <dgm:prSet loTypeId="urn:microsoft.com/office/officeart/2005/8/layout/radial1" loCatId="relationship" qsTypeId="urn:microsoft.com/office/officeart/2005/8/quickstyle/simple4" qsCatId="simple" csTypeId="urn:microsoft.com/office/officeart/2005/8/colors/colorful5" csCatId="colorful" phldr="1"/>
      <dgm:spPr/>
      <dgm:t>
        <a:bodyPr/>
        <a:lstStyle/>
        <a:p>
          <a:endParaRPr lang="en-US"/>
        </a:p>
      </dgm:t>
    </dgm:pt>
    <dgm:pt modelId="{FC8AC584-0FCB-4771-8170-5A677E8E62F8}">
      <dgm:prSet phldrT="[Text]" custT="1"/>
      <dgm:spPr/>
      <dgm:t>
        <a:bodyPr/>
        <a:lstStyle/>
        <a:p>
          <a:r>
            <a:rPr lang="en-US" sz="1400" b="1" u="none" dirty="0">
              <a:solidFill>
                <a:srgbClr val="7030A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ARHITECTURE</a:t>
          </a:r>
        </a:p>
      </dgm:t>
    </dgm:pt>
    <dgm:pt modelId="{6EC3E30A-D0E4-47CA-827F-39AE4B6566EB}" type="parTrans" cxnId="{12350CB9-3F71-4099-B19F-4DD332F38992}">
      <dgm:prSet/>
      <dgm:spPr/>
      <dgm:t>
        <a:bodyPr/>
        <a:lstStyle/>
        <a:p>
          <a:endParaRPr lang="en-US"/>
        </a:p>
      </dgm:t>
    </dgm:pt>
    <dgm:pt modelId="{EC7FB160-8009-4956-B768-4E206E86A942}" type="sibTrans" cxnId="{12350CB9-3F71-4099-B19F-4DD332F38992}">
      <dgm:prSet/>
      <dgm:spPr/>
      <dgm:t>
        <a:bodyPr/>
        <a:lstStyle/>
        <a:p>
          <a:endParaRPr lang="en-US"/>
        </a:p>
      </dgm:t>
    </dgm:pt>
    <dgm:pt modelId="{7BBEB3CA-3C28-493B-8703-FAAC14F25393}">
      <dgm:prSet phldrT="[Text]" custT="1"/>
      <dgm:spPr/>
      <dgm:t>
        <a:bodyPr/>
        <a:lstStyle/>
        <a:p>
          <a:r>
            <a:rPr lang="en-US" sz="1800" dirty="0">
              <a:solidFill>
                <a:schemeClr val="bg1"/>
              </a:solidFill>
              <a:latin typeface="Dreaming Outloud Pro" panose="03050502040302030504" pitchFamily="66" charset="0"/>
              <a:cs typeface="Dreaming Outloud Pro" panose="03050502040302030504" pitchFamily="66" charset="0"/>
              <a:hlinkClick xmlns:r="http://schemas.openxmlformats.org/officeDocument/2006/relationships" r:id="rId1" action="ppaction://hlinksldjump">
                <a:extLst>
                  <a:ext uri="{A12FA001-AC4F-418D-AE19-62706E023703}">
                    <ahyp:hlinkClr xmlns:ahyp="http://schemas.microsoft.com/office/drawing/2018/hyperlinkcolor" val="tx"/>
                  </a:ext>
                </a:extLst>
              </a:hlinkClick>
            </a:rPr>
            <a:t>PRODUCTS</a:t>
          </a:r>
          <a:endParaRPr lang="en-US" sz="1800" dirty="0">
            <a:solidFill>
              <a:schemeClr val="bg1"/>
            </a:solidFill>
            <a:latin typeface="Dreaming Outloud Pro" panose="03050502040302030504" pitchFamily="66" charset="0"/>
            <a:cs typeface="Dreaming Outloud Pro" panose="03050502040302030504" pitchFamily="66" charset="0"/>
          </a:endParaRPr>
        </a:p>
      </dgm:t>
    </dgm:pt>
    <dgm:pt modelId="{994C706D-5B8B-4BA1-9176-AC816DFE8BFE}" type="parTrans" cxnId="{D6F4CCDC-FA54-4C21-94DA-25806D745657}">
      <dgm:prSet/>
      <dgm:spPr/>
      <dgm:t>
        <a:bodyPr/>
        <a:lstStyle/>
        <a:p>
          <a:endParaRPr lang="en-US" dirty="0"/>
        </a:p>
      </dgm:t>
    </dgm:pt>
    <dgm:pt modelId="{15B9AE68-3504-4451-AB4B-EDD0DEB7B091}" type="sibTrans" cxnId="{D6F4CCDC-FA54-4C21-94DA-25806D745657}">
      <dgm:prSet/>
      <dgm:spPr/>
      <dgm:t>
        <a:bodyPr/>
        <a:lstStyle/>
        <a:p>
          <a:endParaRPr lang="en-US"/>
        </a:p>
      </dgm:t>
    </dgm:pt>
    <dgm:pt modelId="{F30FC87E-1D3F-46DF-8B28-3FF1FA78B54C}">
      <dgm:prSet phldrT="[Text]" custT="1"/>
      <dgm:spPr/>
      <dgm:t>
        <a:bodyPr/>
        <a:lstStyle/>
        <a:p>
          <a:r>
            <a:rPr lang="en-US" sz="1800" dirty="0">
              <a:solidFill>
                <a:schemeClr val="bg1"/>
              </a:solidFill>
              <a:latin typeface="Dreaming Outloud Pro" panose="03050502040302030504" pitchFamily="66" charset="0"/>
              <a:cs typeface="Dreaming Outloud Pro" panose="03050502040302030504" pitchFamily="66" charset="0"/>
              <a:hlinkClick xmlns:r="http://schemas.openxmlformats.org/officeDocument/2006/relationships" r:id="rId2" action="ppaction://hlinksldjump">
                <a:extLst>
                  <a:ext uri="{A12FA001-AC4F-418D-AE19-62706E023703}">
                    <ahyp:hlinkClr xmlns:ahyp="http://schemas.microsoft.com/office/drawing/2018/hyperlinkcolor" val="tx"/>
                  </a:ext>
                </a:extLst>
              </a:hlinkClick>
            </a:rPr>
            <a:t>LOCATIONS</a:t>
          </a:r>
          <a:endParaRPr lang="en-US" sz="1800" dirty="0">
            <a:solidFill>
              <a:schemeClr val="bg1"/>
            </a:solidFill>
            <a:latin typeface="Dreaming Outloud Pro" panose="03050502040302030504" pitchFamily="66" charset="0"/>
            <a:cs typeface="Dreaming Outloud Pro" panose="03050502040302030504" pitchFamily="66" charset="0"/>
          </a:endParaRPr>
        </a:p>
      </dgm:t>
    </dgm:pt>
    <dgm:pt modelId="{A29B5154-1D53-4A63-B88F-027B12B4610B}" type="parTrans" cxnId="{F928F12F-8A29-4E17-9DD2-E75BCFA68EA1}">
      <dgm:prSet/>
      <dgm:spPr/>
      <dgm:t>
        <a:bodyPr/>
        <a:lstStyle/>
        <a:p>
          <a:endParaRPr lang="en-US" dirty="0"/>
        </a:p>
      </dgm:t>
    </dgm:pt>
    <dgm:pt modelId="{250D7B7D-1197-49BA-9449-4AEF3D3F524D}" type="sibTrans" cxnId="{F928F12F-8A29-4E17-9DD2-E75BCFA68EA1}">
      <dgm:prSet/>
      <dgm:spPr/>
      <dgm:t>
        <a:bodyPr/>
        <a:lstStyle/>
        <a:p>
          <a:endParaRPr lang="en-US"/>
        </a:p>
      </dgm:t>
    </dgm:pt>
    <dgm:pt modelId="{04492483-385E-4968-B52A-F2C593071F6D}">
      <dgm:prSet phldrT="[Text]" custT="1"/>
      <dgm:spPr/>
      <dgm:t>
        <a:bodyPr/>
        <a:lstStyle/>
        <a:p>
          <a:r>
            <a:rPr lang="en-US" sz="1800" dirty="0">
              <a:solidFill>
                <a:schemeClr val="bg1"/>
              </a:solidFill>
              <a:latin typeface="Dreaming Outloud Pro" panose="03050502040302030504" pitchFamily="66" charset="0"/>
              <a:cs typeface="Dreaming Outloud Pro" panose="03050502040302030504" pitchFamily="66" charset="0"/>
              <a:hlinkClick xmlns:r="http://schemas.openxmlformats.org/officeDocument/2006/relationships" r:id="rId3" action="ppaction://hlinksldjump">
                <a:extLst>
                  <a:ext uri="{A12FA001-AC4F-418D-AE19-62706E023703}">
                    <ahyp:hlinkClr xmlns:ahyp="http://schemas.microsoft.com/office/drawing/2018/hyperlinkcolor" val="tx"/>
                  </a:ext>
                </a:extLst>
              </a:hlinkClick>
            </a:rPr>
            <a:t>MAIN</a:t>
          </a:r>
          <a:endParaRPr lang="en-US" sz="1800" dirty="0">
            <a:solidFill>
              <a:schemeClr val="bg1"/>
            </a:solidFill>
            <a:latin typeface="Dreaming Outloud Pro" panose="03050502040302030504" pitchFamily="66" charset="0"/>
            <a:cs typeface="Dreaming Outloud Pro" panose="03050502040302030504" pitchFamily="66" charset="0"/>
          </a:endParaRPr>
        </a:p>
      </dgm:t>
    </dgm:pt>
    <dgm:pt modelId="{9FA37878-7B34-48F8-8C25-2F3A1F07DD2E}" type="parTrans" cxnId="{73588F35-9333-4BF6-9052-8C4A40CB8ACA}">
      <dgm:prSet/>
      <dgm:spPr/>
      <dgm:t>
        <a:bodyPr/>
        <a:lstStyle/>
        <a:p>
          <a:endParaRPr lang="en-US" dirty="0"/>
        </a:p>
      </dgm:t>
    </dgm:pt>
    <dgm:pt modelId="{9DDEEBA6-1204-461F-98F3-0156D457089E}" type="sibTrans" cxnId="{73588F35-9333-4BF6-9052-8C4A40CB8ACA}">
      <dgm:prSet/>
      <dgm:spPr/>
      <dgm:t>
        <a:bodyPr/>
        <a:lstStyle/>
        <a:p>
          <a:endParaRPr lang="en-US"/>
        </a:p>
      </dgm:t>
    </dgm:pt>
    <dgm:pt modelId="{AA367AA4-D07B-459F-9D22-64B2FD2D18F0}">
      <dgm:prSet phldrT="[Text]" custT="1"/>
      <dgm:spPr/>
      <dgm:t>
        <a:bodyPr/>
        <a:lstStyle/>
        <a:p>
          <a:r>
            <a:rPr lang="en-US" sz="1800" dirty="0">
              <a:solidFill>
                <a:schemeClr val="bg1"/>
              </a:solidFill>
              <a:latin typeface="Dreaming Outloud Pro" panose="03050502040302030504" pitchFamily="66" charset="0"/>
              <a:cs typeface="Dreaming Outloud Pro" panose="03050502040302030504" pitchFamily="66" charset="0"/>
              <a:hlinkClick xmlns:r="http://schemas.openxmlformats.org/officeDocument/2006/relationships" r:id="rId4" action="ppaction://hlinksldjump">
                <a:extLst>
                  <a:ext uri="{A12FA001-AC4F-418D-AE19-62706E023703}">
                    <ahyp:hlinkClr xmlns:ahyp="http://schemas.microsoft.com/office/drawing/2018/hyperlinkcolor" val="tx"/>
                  </a:ext>
                </a:extLst>
              </a:hlinkClick>
            </a:rPr>
            <a:t>LOGIN</a:t>
          </a:r>
          <a:endParaRPr lang="en-US" sz="1800" dirty="0">
            <a:solidFill>
              <a:srgbClr val="7030A0"/>
            </a:solidFill>
            <a:latin typeface="Dreaming Outloud Pro" panose="03050502040302030504" pitchFamily="66" charset="0"/>
            <a:cs typeface="Dreaming Outloud Pro" panose="03050502040302030504" pitchFamily="66" charset="0"/>
          </a:endParaRPr>
        </a:p>
      </dgm:t>
    </dgm:pt>
    <dgm:pt modelId="{E9DC9043-66E3-48B8-9C73-B6E97718AB8C}" type="parTrans" cxnId="{53EF5970-C82E-46E1-BD18-5CCAF3318A6D}">
      <dgm:prSet/>
      <dgm:spPr/>
      <dgm:t>
        <a:bodyPr/>
        <a:lstStyle/>
        <a:p>
          <a:endParaRPr lang="en-US" dirty="0"/>
        </a:p>
      </dgm:t>
    </dgm:pt>
    <dgm:pt modelId="{D2C18188-0088-4C66-B38F-142109E64C8D}" type="sibTrans" cxnId="{53EF5970-C82E-46E1-BD18-5CCAF3318A6D}">
      <dgm:prSet/>
      <dgm:spPr/>
      <dgm:t>
        <a:bodyPr/>
        <a:lstStyle/>
        <a:p>
          <a:endParaRPr lang="en-US"/>
        </a:p>
      </dgm:t>
    </dgm:pt>
    <dgm:pt modelId="{05BD5D4D-D776-4823-A03E-4D587400DCAE}">
      <dgm:prSet phldrT="[Text]" custT="1"/>
      <dgm:spPr/>
      <dgm:t>
        <a:bodyPr/>
        <a:lstStyle/>
        <a:p>
          <a:r>
            <a:rPr lang="en-US" sz="1800" dirty="0">
              <a:solidFill>
                <a:schemeClr val="bg1"/>
              </a:solidFill>
              <a:latin typeface="Dreaming Outloud Pro" panose="03050502040302030504" pitchFamily="66" charset="0"/>
              <a:cs typeface="Dreaming Outloud Pro" panose="03050502040302030504" pitchFamily="66" charset="0"/>
              <a:hlinkClick xmlns:r="http://schemas.openxmlformats.org/officeDocument/2006/relationships" r:id="rId5" action="ppaction://hlinksldjump">
                <a:extLst>
                  <a:ext uri="{A12FA001-AC4F-418D-AE19-62706E023703}">
                    <ahyp:hlinkClr xmlns:ahyp="http://schemas.microsoft.com/office/drawing/2018/hyperlinkcolor" val="tx"/>
                  </a:ext>
                </a:extLst>
              </a:hlinkClick>
            </a:rPr>
            <a:t>REGISTER</a:t>
          </a:r>
          <a:endParaRPr lang="en-US" sz="1800" dirty="0">
            <a:solidFill>
              <a:srgbClr val="7030A0"/>
            </a:solidFill>
            <a:latin typeface="Dreaming Outloud Pro" panose="03050502040302030504" pitchFamily="66" charset="0"/>
            <a:cs typeface="Dreaming Outloud Pro" panose="03050502040302030504" pitchFamily="66" charset="0"/>
          </a:endParaRPr>
        </a:p>
      </dgm:t>
    </dgm:pt>
    <dgm:pt modelId="{3CFC4197-566D-46E8-888F-7FA760957824}" type="parTrans" cxnId="{D775F943-7ED3-4A17-B713-A92C655A40E6}">
      <dgm:prSet/>
      <dgm:spPr/>
      <dgm:t>
        <a:bodyPr/>
        <a:lstStyle/>
        <a:p>
          <a:endParaRPr lang="en-US" dirty="0"/>
        </a:p>
      </dgm:t>
    </dgm:pt>
    <dgm:pt modelId="{01CEAA10-A693-49DA-BA9A-C5E28BAEB6BC}" type="sibTrans" cxnId="{D775F943-7ED3-4A17-B713-A92C655A40E6}">
      <dgm:prSet/>
      <dgm:spPr/>
      <dgm:t>
        <a:bodyPr/>
        <a:lstStyle/>
        <a:p>
          <a:endParaRPr lang="en-US"/>
        </a:p>
      </dgm:t>
    </dgm:pt>
    <dgm:pt modelId="{C9FECDDF-DCE7-4B1F-8D44-DD7977A11737}">
      <dgm:prSet phldrT="[Text]" custT="1"/>
      <dgm:spPr/>
      <dgm:t>
        <a:bodyPr/>
        <a:lstStyle/>
        <a:p>
          <a:r>
            <a:rPr lang="en-US" sz="1800" dirty="0">
              <a:solidFill>
                <a:schemeClr val="bg1"/>
              </a:solidFill>
              <a:latin typeface="Dreaming Outloud Pro" panose="03050502040302030504" pitchFamily="66" charset="0"/>
              <a:cs typeface="Dreaming Outloud Pro" panose="03050502040302030504" pitchFamily="66" charset="0"/>
              <a:hlinkClick xmlns:r="http://schemas.openxmlformats.org/officeDocument/2006/relationships" r:id="rId6" action="ppaction://hlinksldjump">
                <a:extLst>
                  <a:ext uri="{A12FA001-AC4F-418D-AE19-62706E023703}">
                    <ahyp:hlinkClr xmlns:ahyp="http://schemas.microsoft.com/office/drawing/2018/hyperlinkcolor" val="tx"/>
                  </a:ext>
                </a:extLst>
              </a:hlinkClick>
            </a:rPr>
            <a:t>ABOUT</a:t>
          </a:r>
          <a:endParaRPr lang="en-US" sz="1800" dirty="0">
            <a:solidFill>
              <a:schemeClr val="bg1"/>
            </a:solidFill>
            <a:latin typeface="Dreaming Outloud Pro" panose="03050502040302030504" pitchFamily="66" charset="0"/>
            <a:cs typeface="Dreaming Outloud Pro" panose="03050502040302030504" pitchFamily="66" charset="0"/>
          </a:endParaRPr>
        </a:p>
      </dgm:t>
    </dgm:pt>
    <dgm:pt modelId="{3CE5C0DD-4223-4F9A-B516-FBD46CA1D612}" type="parTrans" cxnId="{7553CC7E-33E8-4816-9032-474F80497DAF}">
      <dgm:prSet/>
      <dgm:spPr/>
      <dgm:t>
        <a:bodyPr/>
        <a:lstStyle/>
        <a:p>
          <a:endParaRPr lang="en-US"/>
        </a:p>
      </dgm:t>
    </dgm:pt>
    <dgm:pt modelId="{5EC54916-8EC0-4145-8D4A-A57D129C3BC1}" type="sibTrans" cxnId="{7553CC7E-33E8-4816-9032-474F80497DAF}">
      <dgm:prSet/>
      <dgm:spPr/>
      <dgm:t>
        <a:bodyPr/>
        <a:lstStyle/>
        <a:p>
          <a:endParaRPr lang="en-US"/>
        </a:p>
      </dgm:t>
    </dgm:pt>
    <dgm:pt modelId="{55556017-3ED9-4D79-9698-A87579341545}" type="pres">
      <dgm:prSet presAssocID="{3A944850-1B72-4BAD-91EE-717F62FB3263}" presName="cycle" presStyleCnt="0">
        <dgm:presLayoutVars>
          <dgm:chMax val="1"/>
          <dgm:dir/>
          <dgm:animLvl val="ctr"/>
          <dgm:resizeHandles val="exact"/>
        </dgm:presLayoutVars>
      </dgm:prSet>
      <dgm:spPr/>
    </dgm:pt>
    <dgm:pt modelId="{1D00A553-663C-426E-9DB3-4E687471FDBF}" type="pres">
      <dgm:prSet presAssocID="{FC8AC584-0FCB-4771-8170-5A677E8E62F8}" presName="centerShape" presStyleLbl="node0" presStyleIdx="0" presStyleCnt="1" custScaleX="106167" custScaleY="104211"/>
      <dgm:spPr/>
    </dgm:pt>
    <dgm:pt modelId="{9982EEA6-BFA1-46B1-945D-E557C0A5836A}" type="pres">
      <dgm:prSet presAssocID="{E9DC9043-66E3-48B8-9C73-B6E97718AB8C}" presName="Name9" presStyleLbl="parChTrans1D2" presStyleIdx="0" presStyleCnt="6"/>
      <dgm:spPr/>
    </dgm:pt>
    <dgm:pt modelId="{7B36B115-ABDA-466D-A608-732092D580CA}" type="pres">
      <dgm:prSet presAssocID="{E9DC9043-66E3-48B8-9C73-B6E97718AB8C}" presName="connTx" presStyleLbl="parChTrans1D2" presStyleIdx="0" presStyleCnt="6"/>
      <dgm:spPr/>
    </dgm:pt>
    <dgm:pt modelId="{97180C8E-A7C5-4AD0-969E-75D54F0B3252}" type="pres">
      <dgm:prSet presAssocID="{AA367AA4-D07B-459F-9D22-64B2FD2D18F0}" presName="node" presStyleLbl="node1" presStyleIdx="0" presStyleCnt="6">
        <dgm:presLayoutVars>
          <dgm:bulletEnabled val="1"/>
        </dgm:presLayoutVars>
      </dgm:prSet>
      <dgm:spPr/>
    </dgm:pt>
    <dgm:pt modelId="{AFFF4864-944E-494F-871E-BC002C0DBF75}" type="pres">
      <dgm:prSet presAssocID="{3CFC4197-566D-46E8-888F-7FA760957824}" presName="Name9" presStyleLbl="parChTrans1D2" presStyleIdx="1" presStyleCnt="6"/>
      <dgm:spPr/>
    </dgm:pt>
    <dgm:pt modelId="{9E3D18CB-53BE-497E-9616-1A6264D3CCFA}" type="pres">
      <dgm:prSet presAssocID="{3CFC4197-566D-46E8-888F-7FA760957824}" presName="connTx" presStyleLbl="parChTrans1D2" presStyleIdx="1" presStyleCnt="6"/>
      <dgm:spPr/>
    </dgm:pt>
    <dgm:pt modelId="{B813DE5D-FB3C-4746-BCBE-8DE341D2C707}" type="pres">
      <dgm:prSet presAssocID="{05BD5D4D-D776-4823-A03E-4D587400DCAE}" presName="node" presStyleLbl="node1" presStyleIdx="1" presStyleCnt="6">
        <dgm:presLayoutVars>
          <dgm:bulletEnabled val="1"/>
        </dgm:presLayoutVars>
      </dgm:prSet>
      <dgm:spPr/>
    </dgm:pt>
    <dgm:pt modelId="{83ACBD7A-95F2-4744-9D51-693854213CD2}" type="pres">
      <dgm:prSet presAssocID="{9FA37878-7B34-48F8-8C25-2F3A1F07DD2E}" presName="Name9" presStyleLbl="parChTrans1D2" presStyleIdx="2" presStyleCnt="6"/>
      <dgm:spPr/>
    </dgm:pt>
    <dgm:pt modelId="{2450BF57-FF8B-4774-8B4D-85FDFF75BDE2}" type="pres">
      <dgm:prSet presAssocID="{9FA37878-7B34-48F8-8C25-2F3A1F07DD2E}" presName="connTx" presStyleLbl="parChTrans1D2" presStyleIdx="2" presStyleCnt="6"/>
      <dgm:spPr/>
    </dgm:pt>
    <dgm:pt modelId="{DD4CF6D3-9940-40E4-BAF6-334D3C98473A}" type="pres">
      <dgm:prSet presAssocID="{04492483-385E-4968-B52A-F2C593071F6D}" presName="node" presStyleLbl="node1" presStyleIdx="2" presStyleCnt="6">
        <dgm:presLayoutVars>
          <dgm:bulletEnabled val="1"/>
        </dgm:presLayoutVars>
      </dgm:prSet>
      <dgm:spPr/>
    </dgm:pt>
    <dgm:pt modelId="{876D5EEA-B5D9-4A47-8C74-1E2E1DE14756}" type="pres">
      <dgm:prSet presAssocID="{994C706D-5B8B-4BA1-9176-AC816DFE8BFE}" presName="Name9" presStyleLbl="parChTrans1D2" presStyleIdx="3" presStyleCnt="6"/>
      <dgm:spPr/>
    </dgm:pt>
    <dgm:pt modelId="{5C0A55E2-C7D5-46DD-AFBA-58D4F9164B33}" type="pres">
      <dgm:prSet presAssocID="{994C706D-5B8B-4BA1-9176-AC816DFE8BFE}" presName="connTx" presStyleLbl="parChTrans1D2" presStyleIdx="3" presStyleCnt="6"/>
      <dgm:spPr/>
    </dgm:pt>
    <dgm:pt modelId="{D642A577-1BB9-4216-9231-587F9CBFBC37}" type="pres">
      <dgm:prSet presAssocID="{7BBEB3CA-3C28-493B-8703-FAAC14F25393}" presName="node" presStyleLbl="node1" presStyleIdx="3" presStyleCnt="6">
        <dgm:presLayoutVars>
          <dgm:bulletEnabled val="1"/>
        </dgm:presLayoutVars>
      </dgm:prSet>
      <dgm:spPr/>
    </dgm:pt>
    <dgm:pt modelId="{208A5DD5-2182-4D59-B90F-D55F8E288266}" type="pres">
      <dgm:prSet presAssocID="{A29B5154-1D53-4A63-B88F-027B12B4610B}" presName="Name9" presStyleLbl="parChTrans1D2" presStyleIdx="4" presStyleCnt="6"/>
      <dgm:spPr/>
    </dgm:pt>
    <dgm:pt modelId="{82F38109-6CCF-4DF2-BBFB-EC7C2EC4858B}" type="pres">
      <dgm:prSet presAssocID="{A29B5154-1D53-4A63-B88F-027B12B4610B}" presName="connTx" presStyleLbl="parChTrans1D2" presStyleIdx="4" presStyleCnt="6"/>
      <dgm:spPr/>
    </dgm:pt>
    <dgm:pt modelId="{A9E4C9F2-53A3-4747-B227-304C7DD83734}" type="pres">
      <dgm:prSet presAssocID="{F30FC87E-1D3F-46DF-8B28-3FF1FA78B54C}" presName="node" presStyleLbl="node1" presStyleIdx="4" presStyleCnt="6">
        <dgm:presLayoutVars>
          <dgm:bulletEnabled val="1"/>
        </dgm:presLayoutVars>
      </dgm:prSet>
      <dgm:spPr/>
    </dgm:pt>
    <dgm:pt modelId="{93C36324-68A7-486F-8FDC-073FBF60F8E9}" type="pres">
      <dgm:prSet presAssocID="{3CE5C0DD-4223-4F9A-B516-FBD46CA1D612}" presName="Name9" presStyleLbl="parChTrans1D2" presStyleIdx="5" presStyleCnt="6"/>
      <dgm:spPr/>
    </dgm:pt>
    <dgm:pt modelId="{C07D2B99-ACEC-42EC-A59F-B142187F588B}" type="pres">
      <dgm:prSet presAssocID="{3CE5C0DD-4223-4F9A-B516-FBD46CA1D612}" presName="connTx" presStyleLbl="parChTrans1D2" presStyleIdx="5" presStyleCnt="6"/>
      <dgm:spPr/>
    </dgm:pt>
    <dgm:pt modelId="{9D9409F9-3D5D-43EB-A068-7923A126FE00}" type="pres">
      <dgm:prSet presAssocID="{C9FECDDF-DCE7-4B1F-8D44-DD7977A11737}" presName="node" presStyleLbl="node1" presStyleIdx="5" presStyleCnt="6">
        <dgm:presLayoutVars>
          <dgm:bulletEnabled val="1"/>
        </dgm:presLayoutVars>
      </dgm:prSet>
      <dgm:spPr/>
    </dgm:pt>
  </dgm:ptLst>
  <dgm:cxnLst>
    <dgm:cxn modelId="{0BFED616-5D2F-41A2-A9BE-939FA6C719B9}" type="presOf" srcId="{E9DC9043-66E3-48B8-9C73-B6E97718AB8C}" destId="{9982EEA6-BFA1-46B1-945D-E557C0A5836A}" srcOrd="0" destOrd="0" presId="urn:microsoft.com/office/officeart/2005/8/layout/radial1"/>
    <dgm:cxn modelId="{415C0D22-6F70-48E1-9429-87E4AA9C3398}" type="presOf" srcId="{A29B5154-1D53-4A63-B88F-027B12B4610B}" destId="{82F38109-6CCF-4DF2-BBFB-EC7C2EC4858B}" srcOrd="1" destOrd="0" presId="urn:microsoft.com/office/officeart/2005/8/layout/radial1"/>
    <dgm:cxn modelId="{3CA75F2E-0B87-409F-8558-53D68B1A9174}" type="presOf" srcId="{3CE5C0DD-4223-4F9A-B516-FBD46CA1D612}" destId="{93C36324-68A7-486F-8FDC-073FBF60F8E9}" srcOrd="0" destOrd="0" presId="urn:microsoft.com/office/officeart/2005/8/layout/radial1"/>
    <dgm:cxn modelId="{F928F12F-8A29-4E17-9DD2-E75BCFA68EA1}" srcId="{FC8AC584-0FCB-4771-8170-5A677E8E62F8}" destId="{F30FC87E-1D3F-46DF-8B28-3FF1FA78B54C}" srcOrd="4" destOrd="0" parTransId="{A29B5154-1D53-4A63-B88F-027B12B4610B}" sibTransId="{250D7B7D-1197-49BA-9449-4AEF3D3F524D}"/>
    <dgm:cxn modelId="{73588F35-9333-4BF6-9052-8C4A40CB8ACA}" srcId="{FC8AC584-0FCB-4771-8170-5A677E8E62F8}" destId="{04492483-385E-4968-B52A-F2C593071F6D}" srcOrd="2" destOrd="0" parTransId="{9FA37878-7B34-48F8-8C25-2F3A1F07DD2E}" sibTransId="{9DDEEBA6-1204-461F-98F3-0156D457089E}"/>
    <dgm:cxn modelId="{A94E6D41-99E9-4827-A26C-4BA7C92877E1}" type="presOf" srcId="{994C706D-5B8B-4BA1-9176-AC816DFE8BFE}" destId="{876D5EEA-B5D9-4A47-8C74-1E2E1DE14756}" srcOrd="0" destOrd="0" presId="urn:microsoft.com/office/officeart/2005/8/layout/radial1"/>
    <dgm:cxn modelId="{D775F943-7ED3-4A17-B713-A92C655A40E6}" srcId="{FC8AC584-0FCB-4771-8170-5A677E8E62F8}" destId="{05BD5D4D-D776-4823-A03E-4D587400DCAE}" srcOrd="1" destOrd="0" parTransId="{3CFC4197-566D-46E8-888F-7FA760957824}" sibTransId="{01CEAA10-A693-49DA-BA9A-C5E28BAEB6BC}"/>
    <dgm:cxn modelId="{93624947-DB82-4E71-84B3-08DFF4001468}" type="presOf" srcId="{9FA37878-7B34-48F8-8C25-2F3A1F07DD2E}" destId="{83ACBD7A-95F2-4744-9D51-693854213CD2}" srcOrd="0" destOrd="0" presId="urn:microsoft.com/office/officeart/2005/8/layout/radial1"/>
    <dgm:cxn modelId="{A124FF48-DBE8-4A76-AD7B-D10766CFF251}" type="presOf" srcId="{AA367AA4-D07B-459F-9D22-64B2FD2D18F0}" destId="{97180C8E-A7C5-4AD0-969E-75D54F0B3252}" srcOrd="0" destOrd="0" presId="urn:microsoft.com/office/officeart/2005/8/layout/radial1"/>
    <dgm:cxn modelId="{00E65F6B-8D1B-4B51-88C5-41CBEF920FA3}" type="presOf" srcId="{994C706D-5B8B-4BA1-9176-AC816DFE8BFE}" destId="{5C0A55E2-C7D5-46DD-AFBA-58D4F9164B33}" srcOrd="1" destOrd="0" presId="urn:microsoft.com/office/officeart/2005/8/layout/radial1"/>
    <dgm:cxn modelId="{7B46E94D-EE10-406F-B9C1-9EC0FB0C5BAD}" type="presOf" srcId="{E9DC9043-66E3-48B8-9C73-B6E97718AB8C}" destId="{7B36B115-ABDA-466D-A608-732092D580CA}" srcOrd="1" destOrd="0" presId="urn:microsoft.com/office/officeart/2005/8/layout/radial1"/>
    <dgm:cxn modelId="{2D11386F-2705-4E21-8C4F-C184C00D64D3}" type="presOf" srcId="{A29B5154-1D53-4A63-B88F-027B12B4610B}" destId="{208A5DD5-2182-4D59-B90F-D55F8E288266}" srcOrd="0" destOrd="0" presId="urn:microsoft.com/office/officeart/2005/8/layout/radial1"/>
    <dgm:cxn modelId="{53EF5970-C82E-46E1-BD18-5CCAF3318A6D}" srcId="{FC8AC584-0FCB-4771-8170-5A677E8E62F8}" destId="{AA367AA4-D07B-459F-9D22-64B2FD2D18F0}" srcOrd="0" destOrd="0" parTransId="{E9DC9043-66E3-48B8-9C73-B6E97718AB8C}" sibTransId="{D2C18188-0088-4C66-B38F-142109E64C8D}"/>
    <dgm:cxn modelId="{7553CC7E-33E8-4816-9032-474F80497DAF}" srcId="{FC8AC584-0FCB-4771-8170-5A677E8E62F8}" destId="{C9FECDDF-DCE7-4B1F-8D44-DD7977A11737}" srcOrd="5" destOrd="0" parTransId="{3CE5C0DD-4223-4F9A-B516-FBD46CA1D612}" sibTransId="{5EC54916-8EC0-4145-8D4A-A57D129C3BC1}"/>
    <dgm:cxn modelId="{0E610A8A-3AAE-44D8-9590-088986613FA4}" type="presOf" srcId="{3A944850-1B72-4BAD-91EE-717F62FB3263}" destId="{55556017-3ED9-4D79-9698-A87579341545}" srcOrd="0" destOrd="0" presId="urn:microsoft.com/office/officeart/2005/8/layout/radial1"/>
    <dgm:cxn modelId="{07A2E38B-34F0-4181-97E2-37FC6F87F858}" type="presOf" srcId="{3CFC4197-566D-46E8-888F-7FA760957824}" destId="{9E3D18CB-53BE-497E-9616-1A6264D3CCFA}" srcOrd="1" destOrd="0" presId="urn:microsoft.com/office/officeart/2005/8/layout/radial1"/>
    <dgm:cxn modelId="{BFB2238D-3EE3-401B-979E-9E07B7B2B13F}" type="presOf" srcId="{7BBEB3CA-3C28-493B-8703-FAAC14F25393}" destId="{D642A577-1BB9-4216-9231-587F9CBFBC37}" srcOrd="0" destOrd="0" presId="urn:microsoft.com/office/officeart/2005/8/layout/radial1"/>
    <dgm:cxn modelId="{E33C0A93-9F1F-4289-8592-FC5F15909A06}" type="presOf" srcId="{9FA37878-7B34-48F8-8C25-2F3A1F07DD2E}" destId="{2450BF57-FF8B-4774-8B4D-85FDFF75BDE2}" srcOrd="1" destOrd="0" presId="urn:microsoft.com/office/officeart/2005/8/layout/radial1"/>
    <dgm:cxn modelId="{748F509B-EF29-4993-9CBF-FDF67DB06CAE}" type="presOf" srcId="{3CFC4197-566D-46E8-888F-7FA760957824}" destId="{AFFF4864-944E-494F-871E-BC002C0DBF75}" srcOrd="0" destOrd="0" presId="urn:microsoft.com/office/officeart/2005/8/layout/radial1"/>
    <dgm:cxn modelId="{277984A2-2271-4513-809F-8CB326B4B950}" type="presOf" srcId="{FC8AC584-0FCB-4771-8170-5A677E8E62F8}" destId="{1D00A553-663C-426E-9DB3-4E687471FDBF}" srcOrd="0" destOrd="0" presId="urn:microsoft.com/office/officeart/2005/8/layout/radial1"/>
    <dgm:cxn modelId="{B18344AF-45AE-4892-9C30-957149F6D15D}" type="presOf" srcId="{C9FECDDF-DCE7-4B1F-8D44-DD7977A11737}" destId="{9D9409F9-3D5D-43EB-A068-7923A126FE00}" srcOrd="0" destOrd="0" presId="urn:microsoft.com/office/officeart/2005/8/layout/radial1"/>
    <dgm:cxn modelId="{4F349FB3-B6A9-4242-BEB5-1561DA4B4EED}" type="presOf" srcId="{3CE5C0DD-4223-4F9A-B516-FBD46CA1D612}" destId="{C07D2B99-ACEC-42EC-A59F-B142187F588B}" srcOrd="1" destOrd="0" presId="urn:microsoft.com/office/officeart/2005/8/layout/radial1"/>
    <dgm:cxn modelId="{3842F3B3-A460-46DB-89E9-3381FEB64A9D}" type="presOf" srcId="{05BD5D4D-D776-4823-A03E-4D587400DCAE}" destId="{B813DE5D-FB3C-4746-BCBE-8DE341D2C707}" srcOrd="0" destOrd="0" presId="urn:microsoft.com/office/officeart/2005/8/layout/radial1"/>
    <dgm:cxn modelId="{12350CB9-3F71-4099-B19F-4DD332F38992}" srcId="{3A944850-1B72-4BAD-91EE-717F62FB3263}" destId="{FC8AC584-0FCB-4771-8170-5A677E8E62F8}" srcOrd="0" destOrd="0" parTransId="{6EC3E30A-D0E4-47CA-827F-39AE4B6566EB}" sibTransId="{EC7FB160-8009-4956-B768-4E206E86A942}"/>
    <dgm:cxn modelId="{D6F4CCDC-FA54-4C21-94DA-25806D745657}" srcId="{FC8AC584-0FCB-4771-8170-5A677E8E62F8}" destId="{7BBEB3CA-3C28-493B-8703-FAAC14F25393}" srcOrd="3" destOrd="0" parTransId="{994C706D-5B8B-4BA1-9176-AC816DFE8BFE}" sibTransId="{15B9AE68-3504-4451-AB4B-EDD0DEB7B091}"/>
    <dgm:cxn modelId="{8A8E96DE-6528-47C2-8DBC-FFB8C5843F29}" type="presOf" srcId="{04492483-385E-4968-B52A-F2C593071F6D}" destId="{DD4CF6D3-9940-40E4-BAF6-334D3C98473A}" srcOrd="0" destOrd="0" presId="urn:microsoft.com/office/officeart/2005/8/layout/radial1"/>
    <dgm:cxn modelId="{D349E9E1-04BA-411B-BF0D-9A63F6544847}" type="presOf" srcId="{F30FC87E-1D3F-46DF-8B28-3FF1FA78B54C}" destId="{A9E4C9F2-53A3-4747-B227-304C7DD83734}" srcOrd="0" destOrd="0" presId="urn:microsoft.com/office/officeart/2005/8/layout/radial1"/>
    <dgm:cxn modelId="{379963EC-6948-4C20-9960-FC441FA64364}" type="presParOf" srcId="{55556017-3ED9-4D79-9698-A87579341545}" destId="{1D00A553-663C-426E-9DB3-4E687471FDBF}" srcOrd="0" destOrd="0" presId="urn:microsoft.com/office/officeart/2005/8/layout/radial1"/>
    <dgm:cxn modelId="{85E7D8E7-E14E-47A7-A9EC-8D1394DAACE9}" type="presParOf" srcId="{55556017-3ED9-4D79-9698-A87579341545}" destId="{9982EEA6-BFA1-46B1-945D-E557C0A5836A}" srcOrd="1" destOrd="0" presId="urn:microsoft.com/office/officeart/2005/8/layout/radial1"/>
    <dgm:cxn modelId="{D19055B1-08F2-4E40-9DCC-90A5374174DD}" type="presParOf" srcId="{9982EEA6-BFA1-46B1-945D-E557C0A5836A}" destId="{7B36B115-ABDA-466D-A608-732092D580CA}" srcOrd="0" destOrd="0" presId="urn:microsoft.com/office/officeart/2005/8/layout/radial1"/>
    <dgm:cxn modelId="{CCDB0986-B50E-4D7D-997E-F8DA24D2FB9E}" type="presParOf" srcId="{55556017-3ED9-4D79-9698-A87579341545}" destId="{97180C8E-A7C5-4AD0-969E-75D54F0B3252}" srcOrd="2" destOrd="0" presId="urn:microsoft.com/office/officeart/2005/8/layout/radial1"/>
    <dgm:cxn modelId="{8B307DDC-18DB-4D0B-89AF-4DC838B63264}" type="presParOf" srcId="{55556017-3ED9-4D79-9698-A87579341545}" destId="{AFFF4864-944E-494F-871E-BC002C0DBF75}" srcOrd="3" destOrd="0" presId="urn:microsoft.com/office/officeart/2005/8/layout/radial1"/>
    <dgm:cxn modelId="{64E1DE54-31C9-4DCB-A770-3503D87724C8}" type="presParOf" srcId="{AFFF4864-944E-494F-871E-BC002C0DBF75}" destId="{9E3D18CB-53BE-497E-9616-1A6264D3CCFA}" srcOrd="0" destOrd="0" presId="urn:microsoft.com/office/officeart/2005/8/layout/radial1"/>
    <dgm:cxn modelId="{84373FB1-D430-486B-B3E0-541A463F2393}" type="presParOf" srcId="{55556017-3ED9-4D79-9698-A87579341545}" destId="{B813DE5D-FB3C-4746-BCBE-8DE341D2C707}" srcOrd="4" destOrd="0" presId="urn:microsoft.com/office/officeart/2005/8/layout/radial1"/>
    <dgm:cxn modelId="{E2D6C081-A6B9-49DC-8EA2-E12213CA2FF3}" type="presParOf" srcId="{55556017-3ED9-4D79-9698-A87579341545}" destId="{83ACBD7A-95F2-4744-9D51-693854213CD2}" srcOrd="5" destOrd="0" presId="urn:microsoft.com/office/officeart/2005/8/layout/radial1"/>
    <dgm:cxn modelId="{81F18AF3-7926-429B-8464-FDA7CC9CDAF5}" type="presParOf" srcId="{83ACBD7A-95F2-4744-9D51-693854213CD2}" destId="{2450BF57-FF8B-4774-8B4D-85FDFF75BDE2}" srcOrd="0" destOrd="0" presId="urn:microsoft.com/office/officeart/2005/8/layout/radial1"/>
    <dgm:cxn modelId="{5FF80138-B66A-4721-B6D4-9F9C35F384BF}" type="presParOf" srcId="{55556017-3ED9-4D79-9698-A87579341545}" destId="{DD4CF6D3-9940-40E4-BAF6-334D3C98473A}" srcOrd="6" destOrd="0" presId="urn:microsoft.com/office/officeart/2005/8/layout/radial1"/>
    <dgm:cxn modelId="{4831B8E4-7C6E-40E0-8AF5-EAB7883F01C0}" type="presParOf" srcId="{55556017-3ED9-4D79-9698-A87579341545}" destId="{876D5EEA-B5D9-4A47-8C74-1E2E1DE14756}" srcOrd="7" destOrd="0" presId="urn:microsoft.com/office/officeart/2005/8/layout/radial1"/>
    <dgm:cxn modelId="{0E7EA9B5-03D1-4F03-91C1-2969027C9EF6}" type="presParOf" srcId="{876D5EEA-B5D9-4A47-8C74-1E2E1DE14756}" destId="{5C0A55E2-C7D5-46DD-AFBA-58D4F9164B33}" srcOrd="0" destOrd="0" presId="urn:microsoft.com/office/officeart/2005/8/layout/radial1"/>
    <dgm:cxn modelId="{27F48996-8656-4AF2-B001-4EACBE39D126}" type="presParOf" srcId="{55556017-3ED9-4D79-9698-A87579341545}" destId="{D642A577-1BB9-4216-9231-587F9CBFBC37}" srcOrd="8" destOrd="0" presId="urn:microsoft.com/office/officeart/2005/8/layout/radial1"/>
    <dgm:cxn modelId="{69BD9319-23F7-4D80-8B96-9016E96E5CFB}" type="presParOf" srcId="{55556017-3ED9-4D79-9698-A87579341545}" destId="{208A5DD5-2182-4D59-B90F-D55F8E288266}" srcOrd="9" destOrd="0" presId="urn:microsoft.com/office/officeart/2005/8/layout/radial1"/>
    <dgm:cxn modelId="{CE3EE23B-7007-4902-ABEA-3D552BA11680}" type="presParOf" srcId="{208A5DD5-2182-4D59-B90F-D55F8E288266}" destId="{82F38109-6CCF-4DF2-BBFB-EC7C2EC4858B}" srcOrd="0" destOrd="0" presId="urn:microsoft.com/office/officeart/2005/8/layout/radial1"/>
    <dgm:cxn modelId="{A3072894-58BB-4240-8EE9-728A4E9233E5}" type="presParOf" srcId="{55556017-3ED9-4D79-9698-A87579341545}" destId="{A9E4C9F2-53A3-4747-B227-304C7DD83734}" srcOrd="10" destOrd="0" presId="urn:microsoft.com/office/officeart/2005/8/layout/radial1"/>
    <dgm:cxn modelId="{9054B40B-044B-4ADC-857E-CC950DE059F0}" type="presParOf" srcId="{55556017-3ED9-4D79-9698-A87579341545}" destId="{93C36324-68A7-486F-8FDC-073FBF60F8E9}" srcOrd="11" destOrd="0" presId="urn:microsoft.com/office/officeart/2005/8/layout/radial1"/>
    <dgm:cxn modelId="{26574B8B-52ED-4178-B419-5DF08C9E0B6E}" type="presParOf" srcId="{93C36324-68A7-486F-8FDC-073FBF60F8E9}" destId="{C07D2B99-ACEC-42EC-A59F-B142187F588B}" srcOrd="0" destOrd="0" presId="urn:microsoft.com/office/officeart/2005/8/layout/radial1"/>
    <dgm:cxn modelId="{053D5C99-D26D-4B28-8778-E09292B3F0A5}" type="presParOf" srcId="{55556017-3ED9-4D79-9698-A87579341545}" destId="{9D9409F9-3D5D-43EB-A068-7923A126FE00}" srcOrd="12"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A43C81-9679-485B-8F28-36AEA2797D1B}"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DC6065CC-2430-4650-881B-AE530BEAEE21}">
      <dgm:prSet phldrT="[Text]"/>
      <dgm:spPr/>
      <dgm:t>
        <a:bodyPr/>
        <a:lstStyle/>
        <a:p>
          <a:r>
            <a:rPr lang="en-US" dirty="0"/>
            <a:t>LUANA’S GARDEN</a:t>
          </a:r>
        </a:p>
      </dgm:t>
    </dgm:pt>
    <dgm:pt modelId="{3A2FECCD-8E2C-4B03-9A80-799635D659B2}" type="parTrans" cxnId="{094A94F1-902D-43F9-BE65-2024B679290B}">
      <dgm:prSet/>
      <dgm:spPr/>
      <dgm:t>
        <a:bodyPr/>
        <a:lstStyle/>
        <a:p>
          <a:endParaRPr lang="en-US"/>
        </a:p>
      </dgm:t>
    </dgm:pt>
    <dgm:pt modelId="{3FFE8597-02F2-4AFD-978B-BED0485315B9}" type="sibTrans" cxnId="{094A94F1-902D-43F9-BE65-2024B679290B}">
      <dgm:prSet/>
      <dgm:spPr/>
      <dgm:t>
        <a:bodyPr/>
        <a:lstStyle/>
        <a:p>
          <a:endParaRPr lang="en-US"/>
        </a:p>
      </dgm:t>
    </dgm:pt>
    <dgm:pt modelId="{C8501BFE-2C78-4A24-86F3-075AFA265067}">
      <dgm:prSet phldrT="[Text]"/>
      <dgm:spPr/>
      <dgm:t>
        <a:bodyPr/>
        <a:lstStyle/>
        <a:p>
          <a:r>
            <a:rPr lang="en-US" dirty="0">
              <a:solidFill>
                <a:schemeClr val="bg1"/>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users</a:t>
          </a:r>
          <a:endParaRPr lang="en-US" dirty="0">
            <a:solidFill>
              <a:schemeClr val="bg1"/>
            </a:solidFill>
          </a:endParaRPr>
        </a:p>
      </dgm:t>
    </dgm:pt>
    <dgm:pt modelId="{4D272E38-EE10-4E9C-B057-65AE84DDF81D}" type="parTrans" cxnId="{F9B3E56C-BA39-4CF6-B295-D62B47BA50A9}">
      <dgm:prSet/>
      <dgm:spPr/>
      <dgm:t>
        <a:bodyPr/>
        <a:lstStyle/>
        <a:p>
          <a:endParaRPr lang="en-US"/>
        </a:p>
      </dgm:t>
    </dgm:pt>
    <dgm:pt modelId="{F21EEF71-CDE8-4540-8988-A108FE1FABCF}" type="sibTrans" cxnId="{F9B3E56C-BA39-4CF6-B295-D62B47BA50A9}">
      <dgm:prSet/>
      <dgm:spPr/>
      <dgm:t>
        <a:bodyPr/>
        <a:lstStyle/>
        <a:p>
          <a:endParaRPr lang="en-US"/>
        </a:p>
      </dgm:t>
    </dgm:pt>
    <dgm:pt modelId="{07D452A4-CAC1-42EF-BE20-A6E97714E149}">
      <dgm:prSet phldrT="[Text]"/>
      <dgm:spPr/>
      <dgm:t>
        <a:bodyPr/>
        <a:lstStyle/>
        <a:p>
          <a:r>
            <a:rPr lang="en-US" dirty="0">
              <a:solidFill>
                <a:schemeClr val="bg1"/>
              </a:solidFill>
              <a:hlinkClick xmlns:r="http://schemas.openxmlformats.org/officeDocument/2006/relationships" r:id="rId2" action="ppaction://hlinksldjump">
                <a:extLst>
                  <a:ext uri="{A12FA001-AC4F-418D-AE19-62706E023703}">
                    <ahyp:hlinkClr xmlns:ahyp="http://schemas.microsoft.com/office/drawing/2018/hyperlinkcolor" val="tx"/>
                  </a:ext>
                </a:extLst>
              </a:hlinkClick>
            </a:rPr>
            <a:t>products</a:t>
          </a:r>
          <a:endParaRPr lang="en-US" dirty="0">
            <a:solidFill>
              <a:schemeClr val="bg1"/>
            </a:solidFill>
          </a:endParaRPr>
        </a:p>
      </dgm:t>
    </dgm:pt>
    <dgm:pt modelId="{7A9830DD-3BFA-4E56-A23E-DDCC19EC82A6}" type="parTrans" cxnId="{7F57964C-3A65-4CEC-A07E-6B08398A7183}">
      <dgm:prSet/>
      <dgm:spPr/>
      <dgm:t>
        <a:bodyPr/>
        <a:lstStyle/>
        <a:p>
          <a:endParaRPr lang="en-US"/>
        </a:p>
      </dgm:t>
    </dgm:pt>
    <dgm:pt modelId="{BC9508EB-E2EC-4145-ABD1-A2262B90E1A4}" type="sibTrans" cxnId="{7F57964C-3A65-4CEC-A07E-6B08398A7183}">
      <dgm:prSet/>
      <dgm:spPr/>
      <dgm:t>
        <a:bodyPr/>
        <a:lstStyle/>
        <a:p>
          <a:endParaRPr lang="en-US"/>
        </a:p>
      </dgm:t>
    </dgm:pt>
    <dgm:pt modelId="{80137C84-B47C-4627-9FA8-F422B4F4FB33}">
      <dgm:prSet phldrT="[Text]"/>
      <dgm:spPr/>
      <dgm:t>
        <a:bodyPr/>
        <a:lstStyle/>
        <a:p>
          <a:r>
            <a:rPr lang="en-US" dirty="0">
              <a:solidFill>
                <a:schemeClr val="bg1"/>
              </a:solidFill>
              <a:hlinkClick xmlns:r="http://schemas.openxmlformats.org/officeDocument/2006/relationships" r:id="rId3" action="ppaction://hlinksldjump">
                <a:extLst>
                  <a:ext uri="{A12FA001-AC4F-418D-AE19-62706E023703}">
                    <ahyp:hlinkClr xmlns:ahyp="http://schemas.microsoft.com/office/drawing/2018/hyperlinkcolor" val="tx"/>
                  </a:ext>
                </a:extLst>
              </a:hlinkClick>
            </a:rPr>
            <a:t>locations</a:t>
          </a:r>
          <a:endParaRPr lang="en-US" dirty="0">
            <a:solidFill>
              <a:schemeClr val="bg1"/>
            </a:solidFill>
          </a:endParaRPr>
        </a:p>
      </dgm:t>
    </dgm:pt>
    <dgm:pt modelId="{B7E2BEA1-ADDB-49B8-AB14-5FD024156D06}" type="parTrans" cxnId="{19472C46-8BA1-4D44-8539-88A7D78E47D3}">
      <dgm:prSet/>
      <dgm:spPr/>
      <dgm:t>
        <a:bodyPr/>
        <a:lstStyle/>
        <a:p>
          <a:endParaRPr lang="en-US"/>
        </a:p>
      </dgm:t>
    </dgm:pt>
    <dgm:pt modelId="{1D4A1BCE-9F36-492C-A816-2F643AAE032E}" type="sibTrans" cxnId="{19472C46-8BA1-4D44-8539-88A7D78E47D3}">
      <dgm:prSet/>
      <dgm:spPr/>
      <dgm:t>
        <a:bodyPr/>
        <a:lstStyle/>
        <a:p>
          <a:endParaRPr lang="en-US"/>
        </a:p>
      </dgm:t>
    </dgm:pt>
    <dgm:pt modelId="{E07A5336-36C4-404D-AC1F-A75D744EE659}" type="pres">
      <dgm:prSet presAssocID="{D9A43C81-9679-485B-8F28-36AEA2797D1B}" presName="Name0" presStyleCnt="0">
        <dgm:presLayoutVars>
          <dgm:chPref val="1"/>
          <dgm:dir/>
          <dgm:animOne val="branch"/>
          <dgm:animLvl val="lvl"/>
          <dgm:resizeHandles val="exact"/>
        </dgm:presLayoutVars>
      </dgm:prSet>
      <dgm:spPr/>
    </dgm:pt>
    <dgm:pt modelId="{6680214C-402F-4982-9F94-202180E9DB61}" type="pres">
      <dgm:prSet presAssocID="{DC6065CC-2430-4650-881B-AE530BEAEE21}" presName="root1" presStyleCnt="0"/>
      <dgm:spPr/>
    </dgm:pt>
    <dgm:pt modelId="{AD0FB5B6-EB0D-40FF-AFCE-BF622784DB24}" type="pres">
      <dgm:prSet presAssocID="{DC6065CC-2430-4650-881B-AE530BEAEE21}" presName="LevelOneTextNode" presStyleLbl="node0" presStyleIdx="0" presStyleCnt="1">
        <dgm:presLayoutVars>
          <dgm:chPref val="3"/>
        </dgm:presLayoutVars>
      </dgm:prSet>
      <dgm:spPr/>
    </dgm:pt>
    <dgm:pt modelId="{CA57BF07-7B97-4266-828D-50A6F1D5A492}" type="pres">
      <dgm:prSet presAssocID="{DC6065CC-2430-4650-881B-AE530BEAEE21}" presName="level2hierChild" presStyleCnt="0"/>
      <dgm:spPr/>
    </dgm:pt>
    <dgm:pt modelId="{46E256B4-C8B9-408B-9CB2-CE7B0EAA88D3}" type="pres">
      <dgm:prSet presAssocID="{4D272E38-EE10-4E9C-B057-65AE84DDF81D}" presName="conn2-1" presStyleLbl="parChTrans1D2" presStyleIdx="0" presStyleCnt="3"/>
      <dgm:spPr/>
    </dgm:pt>
    <dgm:pt modelId="{1960A1DA-638B-4EE9-A287-F81E8CD296F7}" type="pres">
      <dgm:prSet presAssocID="{4D272E38-EE10-4E9C-B057-65AE84DDF81D}" presName="connTx" presStyleLbl="parChTrans1D2" presStyleIdx="0" presStyleCnt="3"/>
      <dgm:spPr/>
    </dgm:pt>
    <dgm:pt modelId="{B3F4B8BD-76E4-48A5-996E-B012C444412A}" type="pres">
      <dgm:prSet presAssocID="{C8501BFE-2C78-4A24-86F3-075AFA265067}" presName="root2" presStyleCnt="0"/>
      <dgm:spPr/>
    </dgm:pt>
    <dgm:pt modelId="{9F1F19C8-C6A4-46EB-B536-53C5A5BB6BE3}" type="pres">
      <dgm:prSet presAssocID="{C8501BFE-2C78-4A24-86F3-075AFA265067}" presName="LevelTwoTextNode" presStyleLbl="node2" presStyleIdx="0" presStyleCnt="3">
        <dgm:presLayoutVars>
          <dgm:chPref val="3"/>
        </dgm:presLayoutVars>
      </dgm:prSet>
      <dgm:spPr/>
    </dgm:pt>
    <dgm:pt modelId="{246823A2-19A9-4889-A3BA-E271852F6FF4}" type="pres">
      <dgm:prSet presAssocID="{C8501BFE-2C78-4A24-86F3-075AFA265067}" presName="level3hierChild" presStyleCnt="0"/>
      <dgm:spPr/>
    </dgm:pt>
    <dgm:pt modelId="{2E25B15D-B8E0-4747-B533-C35E79FC29A2}" type="pres">
      <dgm:prSet presAssocID="{7A9830DD-3BFA-4E56-A23E-DDCC19EC82A6}" presName="conn2-1" presStyleLbl="parChTrans1D2" presStyleIdx="1" presStyleCnt="3"/>
      <dgm:spPr/>
    </dgm:pt>
    <dgm:pt modelId="{695A9BA7-D5D9-47F7-98F4-1335E1A757DF}" type="pres">
      <dgm:prSet presAssocID="{7A9830DD-3BFA-4E56-A23E-DDCC19EC82A6}" presName="connTx" presStyleLbl="parChTrans1D2" presStyleIdx="1" presStyleCnt="3"/>
      <dgm:spPr/>
    </dgm:pt>
    <dgm:pt modelId="{B761A118-9000-40A6-B91B-EDE33F6CF9C7}" type="pres">
      <dgm:prSet presAssocID="{07D452A4-CAC1-42EF-BE20-A6E97714E149}" presName="root2" presStyleCnt="0"/>
      <dgm:spPr/>
    </dgm:pt>
    <dgm:pt modelId="{11D55405-B9E7-468E-AAD2-52F6D10EA86B}" type="pres">
      <dgm:prSet presAssocID="{07D452A4-CAC1-42EF-BE20-A6E97714E149}" presName="LevelTwoTextNode" presStyleLbl="node2" presStyleIdx="1" presStyleCnt="3">
        <dgm:presLayoutVars>
          <dgm:chPref val="3"/>
        </dgm:presLayoutVars>
      </dgm:prSet>
      <dgm:spPr/>
    </dgm:pt>
    <dgm:pt modelId="{1927E707-D64F-4D6F-9DC8-AF7BEE59EAC8}" type="pres">
      <dgm:prSet presAssocID="{07D452A4-CAC1-42EF-BE20-A6E97714E149}" presName="level3hierChild" presStyleCnt="0"/>
      <dgm:spPr/>
    </dgm:pt>
    <dgm:pt modelId="{B35943F4-BAB8-4F01-894A-B947E2FA17A0}" type="pres">
      <dgm:prSet presAssocID="{B7E2BEA1-ADDB-49B8-AB14-5FD024156D06}" presName="conn2-1" presStyleLbl="parChTrans1D2" presStyleIdx="2" presStyleCnt="3"/>
      <dgm:spPr/>
    </dgm:pt>
    <dgm:pt modelId="{EE2008CA-00F5-4DBD-B7DB-86966228703E}" type="pres">
      <dgm:prSet presAssocID="{B7E2BEA1-ADDB-49B8-AB14-5FD024156D06}" presName="connTx" presStyleLbl="parChTrans1D2" presStyleIdx="2" presStyleCnt="3"/>
      <dgm:spPr/>
    </dgm:pt>
    <dgm:pt modelId="{C93E3520-D8C4-4DDB-ACB9-F386AE70631C}" type="pres">
      <dgm:prSet presAssocID="{80137C84-B47C-4627-9FA8-F422B4F4FB33}" presName="root2" presStyleCnt="0"/>
      <dgm:spPr/>
    </dgm:pt>
    <dgm:pt modelId="{C85607F5-2DEB-4D99-8CCC-84C34F7098A5}" type="pres">
      <dgm:prSet presAssocID="{80137C84-B47C-4627-9FA8-F422B4F4FB33}" presName="LevelTwoTextNode" presStyleLbl="node2" presStyleIdx="2" presStyleCnt="3">
        <dgm:presLayoutVars>
          <dgm:chPref val="3"/>
        </dgm:presLayoutVars>
      </dgm:prSet>
      <dgm:spPr/>
    </dgm:pt>
    <dgm:pt modelId="{C203A99F-7638-4052-907A-055F3F3B0516}" type="pres">
      <dgm:prSet presAssocID="{80137C84-B47C-4627-9FA8-F422B4F4FB33}" presName="level3hierChild" presStyleCnt="0"/>
      <dgm:spPr/>
    </dgm:pt>
  </dgm:ptLst>
  <dgm:cxnLst>
    <dgm:cxn modelId="{DA065824-922C-466D-91BD-B7470E5EBC49}" type="presOf" srcId="{80137C84-B47C-4627-9FA8-F422B4F4FB33}" destId="{C85607F5-2DEB-4D99-8CCC-84C34F7098A5}" srcOrd="0" destOrd="0" presId="urn:microsoft.com/office/officeart/2008/layout/HorizontalMultiLevelHierarchy"/>
    <dgm:cxn modelId="{F5003627-8F5D-4855-B8AC-64173A355F8F}" type="presOf" srcId="{C8501BFE-2C78-4A24-86F3-075AFA265067}" destId="{9F1F19C8-C6A4-46EB-B536-53C5A5BB6BE3}" srcOrd="0" destOrd="0" presId="urn:microsoft.com/office/officeart/2008/layout/HorizontalMultiLevelHierarchy"/>
    <dgm:cxn modelId="{109CB544-8622-48CE-88B7-839524FC3C83}" type="presOf" srcId="{B7E2BEA1-ADDB-49B8-AB14-5FD024156D06}" destId="{B35943F4-BAB8-4F01-894A-B947E2FA17A0}" srcOrd="0" destOrd="0" presId="urn:microsoft.com/office/officeart/2008/layout/HorizontalMultiLevelHierarchy"/>
    <dgm:cxn modelId="{AFFDDA44-DCCD-4AD2-BFBA-55C762E73E71}" type="presOf" srcId="{DC6065CC-2430-4650-881B-AE530BEAEE21}" destId="{AD0FB5B6-EB0D-40FF-AFCE-BF622784DB24}" srcOrd="0" destOrd="0" presId="urn:microsoft.com/office/officeart/2008/layout/HorizontalMultiLevelHierarchy"/>
    <dgm:cxn modelId="{19472C46-8BA1-4D44-8539-88A7D78E47D3}" srcId="{DC6065CC-2430-4650-881B-AE530BEAEE21}" destId="{80137C84-B47C-4627-9FA8-F422B4F4FB33}" srcOrd="2" destOrd="0" parTransId="{B7E2BEA1-ADDB-49B8-AB14-5FD024156D06}" sibTransId="{1D4A1BCE-9F36-492C-A816-2F643AAE032E}"/>
    <dgm:cxn modelId="{7F57964C-3A65-4CEC-A07E-6B08398A7183}" srcId="{DC6065CC-2430-4650-881B-AE530BEAEE21}" destId="{07D452A4-CAC1-42EF-BE20-A6E97714E149}" srcOrd="1" destOrd="0" parTransId="{7A9830DD-3BFA-4E56-A23E-DDCC19EC82A6}" sibTransId="{BC9508EB-E2EC-4145-ABD1-A2262B90E1A4}"/>
    <dgm:cxn modelId="{F9B3E56C-BA39-4CF6-B295-D62B47BA50A9}" srcId="{DC6065CC-2430-4650-881B-AE530BEAEE21}" destId="{C8501BFE-2C78-4A24-86F3-075AFA265067}" srcOrd="0" destOrd="0" parTransId="{4D272E38-EE10-4E9C-B057-65AE84DDF81D}" sibTransId="{F21EEF71-CDE8-4540-8988-A108FE1FABCF}"/>
    <dgm:cxn modelId="{EF821975-F89F-4406-A543-475DF565D8EB}" type="presOf" srcId="{4D272E38-EE10-4E9C-B057-65AE84DDF81D}" destId="{46E256B4-C8B9-408B-9CB2-CE7B0EAA88D3}" srcOrd="0" destOrd="0" presId="urn:microsoft.com/office/officeart/2008/layout/HorizontalMultiLevelHierarchy"/>
    <dgm:cxn modelId="{C2A59F59-215A-40C9-9876-166A42F4FC74}" type="presOf" srcId="{07D452A4-CAC1-42EF-BE20-A6E97714E149}" destId="{11D55405-B9E7-468E-AAD2-52F6D10EA86B}" srcOrd="0" destOrd="0" presId="urn:microsoft.com/office/officeart/2008/layout/HorizontalMultiLevelHierarchy"/>
    <dgm:cxn modelId="{E2897F8A-7E0C-4FAB-A549-FD809B7A61D5}" type="presOf" srcId="{7A9830DD-3BFA-4E56-A23E-DDCC19EC82A6}" destId="{695A9BA7-D5D9-47F7-98F4-1335E1A757DF}" srcOrd="1" destOrd="0" presId="urn:microsoft.com/office/officeart/2008/layout/HorizontalMultiLevelHierarchy"/>
    <dgm:cxn modelId="{22DB69AD-6E4A-4708-8FC7-92B11F3E16CE}" type="presOf" srcId="{B7E2BEA1-ADDB-49B8-AB14-5FD024156D06}" destId="{EE2008CA-00F5-4DBD-B7DB-86966228703E}" srcOrd="1" destOrd="0" presId="urn:microsoft.com/office/officeart/2008/layout/HorizontalMultiLevelHierarchy"/>
    <dgm:cxn modelId="{161B95C8-489A-4B61-B53D-2E31181054E2}" type="presOf" srcId="{4D272E38-EE10-4E9C-B057-65AE84DDF81D}" destId="{1960A1DA-638B-4EE9-A287-F81E8CD296F7}" srcOrd="1" destOrd="0" presId="urn:microsoft.com/office/officeart/2008/layout/HorizontalMultiLevelHierarchy"/>
    <dgm:cxn modelId="{D9DD72D8-D671-42DC-AF62-36E972AC4475}" type="presOf" srcId="{D9A43C81-9679-485B-8F28-36AEA2797D1B}" destId="{E07A5336-36C4-404D-AC1F-A75D744EE659}" srcOrd="0" destOrd="0" presId="urn:microsoft.com/office/officeart/2008/layout/HorizontalMultiLevelHierarchy"/>
    <dgm:cxn modelId="{DF13C0E4-98C8-4508-AFAD-EC31CE5DDD8E}" type="presOf" srcId="{7A9830DD-3BFA-4E56-A23E-DDCC19EC82A6}" destId="{2E25B15D-B8E0-4747-B533-C35E79FC29A2}" srcOrd="0" destOrd="0" presId="urn:microsoft.com/office/officeart/2008/layout/HorizontalMultiLevelHierarchy"/>
    <dgm:cxn modelId="{094A94F1-902D-43F9-BE65-2024B679290B}" srcId="{D9A43C81-9679-485B-8F28-36AEA2797D1B}" destId="{DC6065CC-2430-4650-881B-AE530BEAEE21}" srcOrd="0" destOrd="0" parTransId="{3A2FECCD-8E2C-4B03-9A80-799635D659B2}" sibTransId="{3FFE8597-02F2-4AFD-978B-BED0485315B9}"/>
    <dgm:cxn modelId="{561CEBA3-9F57-408D-BCB4-8F9131FCBC36}" type="presParOf" srcId="{E07A5336-36C4-404D-AC1F-A75D744EE659}" destId="{6680214C-402F-4982-9F94-202180E9DB61}" srcOrd="0" destOrd="0" presId="urn:microsoft.com/office/officeart/2008/layout/HorizontalMultiLevelHierarchy"/>
    <dgm:cxn modelId="{E47EFDF1-A391-4CC8-B150-A3F24769B783}" type="presParOf" srcId="{6680214C-402F-4982-9F94-202180E9DB61}" destId="{AD0FB5B6-EB0D-40FF-AFCE-BF622784DB24}" srcOrd="0" destOrd="0" presId="urn:microsoft.com/office/officeart/2008/layout/HorizontalMultiLevelHierarchy"/>
    <dgm:cxn modelId="{8196BC3C-0867-4B21-B4E1-545790A89453}" type="presParOf" srcId="{6680214C-402F-4982-9F94-202180E9DB61}" destId="{CA57BF07-7B97-4266-828D-50A6F1D5A492}" srcOrd="1" destOrd="0" presId="urn:microsoft.com/office/officeart/2008/layout/HorizontalMultiLevelHierarchy"/>
    <dgm:cxn modelId="{19397076-F129-4F11-96E1-AB86EB7FEF8F}" type="presParOf" srcId="{CA57BF07-7B97-4266-828D-50A6F1D5A492}" destId="{46E256B4-C8B9-408B-9CB2-CE7B0EAA88D3}" srcOrd="0" destOrd="0" presId="urn:microsoft.com/office/officeart/2008/layout/HorizontalMultiLevelHierarchy"/>
    <dgm:cxn modelId="{2AB52E73-AE79-41E1-B9D2-79D77C58B1D7}" type="presParOf" srcId="{46E256B4-C8B9-408B-9CB2-CE7B0EAA88D3}" destId="{1960A1DA-638B-4EE9-A287-F81E8CD296F7}" srcOrd="0" destOrd="0" presId="urn:microsoft.com/office/officeart/2008/layout/HorizontalMultiLevelHierarchy"/>
    <dgm:cxn modelId="{01356233-D430-4694-9E8D-F3773956E8DC}" type="presParOf" srcId="{CA57BF07-7B97-4266-828D-50A6F1D5A492}" destId="{B3F4B8BD-76E4-48A5-996E-B012C444412A}" srcOrd="1" destOrd="0" presId="urn:microsoft.com/office/officeart/2008/layout/HorizontalMultiLevelHierarchy"/>
    <dgm:cxn modelId="{AEA82562-05C1-407C-8409-3E6B17EB12F2}" type="presParOf" srcId="{B3F4B8BD-76E4-48A5-996E-B012C444412A}" destId="{9F1F19C8-C6A4-46EB-B536-53C5A5BB6BE3}" srcOrd="0" destOrd="0" presId="urn:microsoft.com/office/officeart/2008/layout/HorizontalMultiLevelHierarchy"/>
    <dgm:cxn modelId="{229077FB-6671-4FA6-8CF9-45A076764D7F}" type="presParOf" srcId="{B3F4B8BD-76E4-48A5-996E-B012C444412A}" destId="{246823A2-19A9-4889-A3BA-E271852F6FF4}" srcOrd="1" destOrd="0" presId="urn:microsoft.com/office/officeart/2008/layout/HorizontalMultiLevelHierarchy"/>
    <dgm:cxn modelId="{0BF704A4-3474-4A0A-8AD1-CCDEB9E8DFE9}" type="presParOf" srcId="{CA57BF07-7B97-4266-828D-50A6F1D5A492}" destId="{2E25B15D-B8E0-4747-B533-C35E79FC29A2}" srcOrd="2" destOrd="0" presId="urn:microsoft.com/office/officeart/2008/layout/HorizontalMultiLevelHierarchy"/>
    <dgm:cxn modelId="{ACD48EC7-A25E-4A8F-92A4-0B7DE571E091}" type="presParOf" srcId="{2E25B15D-B8E0-4747-B533-C35E79FC29A2}" destId="{695A9BA7-D5D9-47F7-98F4-1335E1A757DF}" srcOrd="0" destOrd="0" presId="urn:microsoft.com/office/officeart/2008/layout/HorizontalMultiLevelHierarchy"/>
    <dgm:cxn modelId="{6114497D-52EA-42B0-BAC8-687A0E0EB763}" type="presParOf" srcId="{CA57BF07-7B97-4266-828D-50A6F1D5A492}" destId="{B761A118-9000-40A6-B91B-EDE33F6CF9C7}" srcOrd="3" destOrd="0" presId="urn:microsoft.com/office/officeart/2008/layout/HorizontalMultiLevelHierarchy"/>
    <dgm:cxn modelId="{BC1CE11A-9E03-4753-BF44-77B7635A234E}" type="presParOf" srcId="{B761A118-9000-40A6-B91B-EDE33F6CF9C7}" destId="{11D55405-B9E7-468E-AAD2-52F6D10EA86B}" srcOrd="0" destOrd="0" presId="urn:microsoft.com/office/officeart/2008/layout/HorizontalMultiLevelHierarchy"/>
    <dgm:cxn modelId="{04E7323F-3277-4ACD-987C-E3CFAC1524D2}" type="presParOf" srcId="{B761A118-9000-40A6-B91B-EDE33F6CF9C7}" destId="{1927E707-D64F-4D6F-9DC8-AF7BEE59EAC8}" srcOrd="1" destOrd="0" presId="urn:microsoft.com/office/officeart/2008/layout/HorizontalMultiLevelHierarchy"/>
    <dgm:cxn modelId="{DEBBA608-2810-4D79-B892-C5135BC0E4CB}" type="presParOf" srcId="{CA57BF07-7B97-4266-828D-50A6F1D5A492}" destId="{B35943F4-BAB8-4F01-894A-B947E2FA17A0}" srcOrd="4" destOrd="0" presId="urn:microsoft.com/office/officeart/2008/layout/HorizontalMultiLevelHierarchy"/>
    <dgm:cxn modelId="{A72EA4A1-5433-4F59-B956-0F178437749F}" type="presParOf" srcId="{B35943F4-BAB8-4F01-894A-B947E2FA17A0}" destId="{EE2008CA-00F5-4DBD-B7DB-86966228703E}" srcOrd="0" destOrd="0" presId="urn:microsoft.com/office/officeart/2008/layout/HorizontalMultiLevelHierarchy"/>
    <dgm:cxn modelId="{3629695A-993B-4501-9D67-D9E3FE4DA46D}" type="presParOf" srcId="{CA57BF07-7B97-4266-828D-50A6F1D5A492}" destId="{C93E3520-D8C4-4DDB-ACB9-F386AE70631C}" srcOrd="5" destOrd="0" presId="urn:microsoft.com/office/officeart/2008/layout/HorizontalMultiLevelHierarchy"/>
    <dgm:cxn modelId="{99DF0775-A2A5-48F1-B5DA-3639C70868F9}" type="presParOf" srcId="{C93E3520-D8C4-4DDB-ACB9-F386AE70631C}" destId="{C85607F5-2DEB-4D99-8CCC-84C34F7098A5}" srcOrd="0" destOrd="0" presId="urn:microsoft.com/office/officeart/2008/layout/HorizontalMultiLevelHierarchy"/>
    <dgm:cxn modelId="{BB60E858-4EE5-4418-ABC6-1AC001654FAA}" type="presParOf" srcId="{C93E3520-D8C4-4DDB-ACB9-F386AE70631C}" destId="{C203A99F-7638-4052-907A-055F3F3B0516}"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31171-901F-46E3-9DE2-F84364AF2EC1}">
      <dsp:nvSpPr>
        <dsp:cNvPr id="0" name=""/>
        <dsp:cNvSpPr/>
      </dsp:nvSpPr>
      <dsp:spPr>
        <a:xfrm>
          <a:off x="3169830" y="0"/>
          <a:ext cx="1945116" cy="1945314"/>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A5E813-05A5-4247-99FD-4B2CD97B191B}">
      <dsp:nvSpPr>
        <dsp:cNvPr id="0" name=""/>
        <dsp:cNvSpPr/>
      </dsp:nvSpPr>
      <dsp:spPr>
        <a:xfrm>
          <a:off x="3599280" y="704151"/>
          <a:ext cx="1085485" cy="542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hlinkClick xmlns:r="http://schemas.openxmlformats.org/officeDocument/2006/relationships" r:id="" action="ppaction://hlinksldjump"/>
            </a:rPr>
            <a:t>TECHNOLOGIES</a:t>
          </a:r>
          <a:endParaRPr lang="en-US" sz="1200" kern="1200" dirty="0"/>
        </a:p>
      </dsp:txBody>
      <dsp:txXfrm>
        <a:off x="3599280" y="704151"/>
        <a:ext cx="1085485" cy="542686"/>
      </dsp:txXfrm>
    </dsp:sp>
    <dsp:sp modelId="{5A12EFCA-7BFC-46CD-B068-51E97B54C279}">
      <dsp:nvSpPr>
        <dsp:cNvPr id="0" name=""/>
        <dsp:cNvSpPr/>
      </dsp:nvSpPr>
      <dsp:spPr>
        <a:xfrm>
          <a:off x="2629459" y="1117872"/>
          <a:ext cx="1945116" cy="1945314"/>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F9787F-7EB0-41CD-8D78-584DB12D96A6}">
      <dsp:nvSpPr>
        <dsp:cNvPr id="0" name=""/>
        <dsp:cNvSpPr/>
      </dsp:nvSpPr>
      <dsp:spPr>
        <a:xfrm>
          <a:off x="3056720" y="1824087"/>
          <a:ext cx="1085485" cy="542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hlinkClick xmlns:r="http://schemas.openxmlformats.org/officeDocument/2006/relationships" r:id="" action="ppaction://hlinksldjump"/>
            </a:rPr>
            <a:t>SITE ARHITECTURE</a:t>
          </a:r>
          <a:endParaRPr lang="en-US" sz="1200" kern="1200" dirty="0"/>
        </a:p>
      </dsp:txBody>
      <dsp:txXfrm>
        <a:off x="3056720" y="1824087"/>
        <a:ext cx="1085485" cy="542686"/>
      </dsp:txXfrm>
    </dsp:sp>
    <dsp:sp modelId="{12058B54-91F5-4299-8360-FCDAB14C5A52}">
      <dsp:nvSpPr>
        <dsp:cNvPr id="0" name=""/>
        <dsp:cNvSpPr/>
      </dsp:nvSpPr>
      <dsp:spPr>
        <a:xfrm>
          <a:off x="3169830" y="2239871"/>
          <a:ext cx="1945116" cy="1945314"/>
        </a:xfrm>
        <a:prstGeom prst="circularArrow">
          <a:avLst>
            <a:gd name="adj1" fmla="val 10980"/>
            <a:gd name="adj2" fmla="val 1142322"/>
            <a:gd name="adj3" fmla="val 4500000"/>
            <a:gd name="adj4" fmla="val 135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7C8D61-51C1-4A57-845E-6289D23C5795}">
      <dsp:nvSpPr>
        <dsp:cNvPr id="0" name=""/>
        <dsp:cNvSpPr/>
      </dsp:nvSpPr>
      <dsp:spPr>
        <a:xfrm>
          <a:off x="3599280" y="2944023"/>
          <a:ext cx="1085485" cy="542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hlinkClick xmlns:r="http://schemas.openxmlformats.org/officeDocument/2006/relationships" r:id="" action="ppaction://hlinksldjump"/>
            </a:rPr>
            <a:t>DATABASE</a:t>
          </a:r>
          <a:endParaRPr lang="en-US" sz="1200" kern="1200" dirty="0"/>
        </a:p>
      </dsp:txBody>
      <dsp:txXfrm>
        <a:off x="3599280" y="2944023"/>
        <a:ext cx="1085485" cy="542686"/>
      </dsp:txXfrm>
    </dsp:sp>
    <dsp:sp modelId="{E81A534A-BA43-41D5-B003-7824AC205FD5}">
      <dsp:nvSpPr>
        <dsp:cNvPr id="0" name=""/>
        <dsp:cNvSpPr/>
      </dsp:nvSpPr>
      <dsp:spPr>
        <a:xfrm>
          <a:off x="2768109" y="3486709"/>
          <a:ext cx="1671100" cy="1671908"/>
        </a:xfrm>
        <a:prstGeom prst="blockArc">
          <a:avLst>
            <a:gd name="adj1" fmla="val 0"/>
            <a:gd name="adj2" fmla="val 189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8C527D-2B11-4376-9A81-0CF814657F6A}">
      <dsp:nvSpPr>
        <dsp:cNvPr id="0" name=""/>
        <dsp:cNvSpPr/>
      </dsp:nvSpPr>
      <dsp:spPr>
        <a:xfrm>
          <a:off x="3056720" y="4063959"/>
          <a:ext cx="1085485" cy="542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2">
                  <a:lumMod val="50000"/>
                  <a:lumOff val="50000"/>
                </a:schemeClr>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MOVIE</a:t>
          </a:r>
          <a:endParaRPr lang="en-US" sz="1200" kern="1200" dirty="0">
            <a:solidFill>
              <a:schemeClr val="tx2">
                <a:lumMod val="50000"/>
                <a:lumOff val="50000"/>
              </a:schemeClr>
            </a:solidFill>
          </a:endParaRPr>
        </a:p>
      </dsp:txBody>
      <dsp:txXfrm>
        <a:off x="3056720" y="4063959"/>
        <a:ext cx="1085485" cy="5426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3CCB7-2DBC-4F63-B6B4-A696633DF8F1}">
      <dsp:nvSpPr>
        <dsp:cNvPr id="0" name=""/>
        <dsp:cNvSpPr/>
      </dsp:nvSpPr>
      <dsp:spPr>
        <a:xfrm rot="5400000">
          <a:off x="-174957" y="178178"/>
          <a:ext cx="1166381" cy="81646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HTML</a:t>
          </a:r>
        </a:p>
      </dsp:txBody>
      <dsp:txXfrm rot="-5400000">
        <a:off x="1" y="411455"/>
        <a:ext cx="816467" cy="349914"/>
      </dsp:txXfrm>
    </dsp:sp>
    <dsp:sp modelId="{95FF96AB-D160-4FC2-8A25-DD38ED7F56DB}">
      <dsp:nvSpPr>
        <dsp:cNvPr id="0" name=""/>
        <dsp:cNvSpPr/>
      </dsp:nvSpPr>
      <dsp:spPr>
        <a:xfrm rot="5400000">
          <a:off x="4499559" y="-3679871"/>
          <a:ext cx="758148" cy="812433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just" defTabSz="622300">
            <a:lnSpc>
              <a:spcPct val="90000"/>
            </a:lnSpc>
            <a:spcBef>
              <a:spcPct val="0"/>
            </a:spcBef>
            <a:spcAft>
              <a:spcPct val="15000"/>
            </a:spcAft>
            <a:buNone/>
          </a:pPr>
          <a:r>
            <a:rPr lang="en-US" sz="1400" b="1" kern="1200" dirty="0">
              <a:solidFill>
                <a:schemeClr val="accent1">
                  <a:lumMod val="75000"/>
                </a:schemeClr>
              </a:solidFill>
            </a:rPr>
            <a:t>  The Hypertexts Markup Language or HTML </a:t>
          </a:r>
          <a:r>
            <a:rPr lang="en-US" sz="1400" kern="1200" dirty="0"/>
            <a:t>is the standard markup language for documents designed to be displayed in a web browser. It defines the content and structure of web content. It is often assisted by technologies such as Cascading Style Sheets (CSS) and scripting languages such as JavaScript. </a:t>
          </a:r>
        </a:p>
      </dsp:txBody>
      <dsp:txXfrm rot="-5400000">
        <a:off x="816467" y="40231"/>
        <a:ext cx="8087322" cy="684128"/>
      </dsp:txXfrm>
    </dsp:sp>
    <dsp:sp modelId="{D214F25F-B26C-45E1-8498-530E6C197964}">
      <dsp:nvSpPr>
        <dsp:cNvPr id="0" name=""/>
        <dsp:cNvSpPr/>
      </dsp:nvSpPr>
      <dsp:spPr>
        <a:xfrm rot="5400000">
          <a:off x="-174957" y="1228278"/>
          <a:ext cx="1166381" cy="81646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t>BOOTSTRAP</a:t>
          </a:r>
        </a:p>
      </dsp:txBody>
      <dsp:txXfrm rot="-5400000">
        <a:off x="1" y="1461555"/>
        <a:ext cx="816467" cy="349914"/>
      </dsp:txXfrm>
    </dsp:sp>
    <dsp:sp modelId="{15A4DE8A-8306-4535-B913-37F94816C8AF}">
      <dsp:nvSpPr>
        <dsp:cNvPr id="0" name=""/>
        <dsp:cNvSpPr/>
      </dsp:nvSpPr>
      <dsp:spPr>
        <a:xfrm rot="5400000">
          <a:off x="4499559" y="-2629771"/>
          <a:ext cx="758148" cy="812433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just" defTabSz="577850">
            <a:lnSpc>
              <a:spcPct val="90000"/>
            </a:lnSpc>
            <a:spcBef>
              <a:spcPct val="0"/>
            </a:spcBef>
            <a:spcAft>
              <a:spcPct val="15000"/>
            </a:spcAft>
            <a:buFontTx/>
            <a:buNone/>
          </a:pPr>
          <a:r>
            <a:rPr lang="en-US" sz="1300" b="1" kern="1200" dirty="0">
              <a:solidFill>
                <a:srgbClr val="C44475">
                  <a:lumMod val="75000"/>
                </a:srgbClr>
              </a:solidFill>
              <a:latin typeface="Cambria"/>
              <a:ea typeface="+mn-ea"/>
              <a:cs typeface="+mn-cs"/>
            </a:rPr>
            <a:t>   Bootstrap (formerly Twitter Bootstrap</a:t>
          </a:r>
          <a:r>
            <a:rPr lang="en-US" sz="1300" kern="1200" dirty="0"/>
            <a:t>) is a free and open-source CSS framework directed at responsive, mobile-first front-end web development. It contains HTML, CSS and (optionally) JavaScript-based design templates for typography, forms, buttons, navigation, and other interface components.</a:t>
          </a:r>
        </a:p>
      </dsp:txBody>
      <dsp:txXfrm rot="-5400000">
        <a:off x="816467" y="1090331"/>
        <a:ext cx="8087322" cy="684128"/>
      </dsp:txXfrm>
    </dsp:sp>
    <dsp:sp modelId="{B66FF71B-A431-4B1D-AE01-8AECF3913896}">
      <dsp:nvSpPr>
        <dsp:cNvPr id="0" name=""/>
        <dsp:cNvSpPr/>
      </dsp:nvSpPr>
      <dsp:spPr>
        <a:xfrm rot="5400000">
          <a:off x="-174957" y="2278378"/>
          <a:ext cx="1166381" cy="81646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t>CSS</a:t>
          </a:r>
        </a:p>
      </dsp:txBody>
      <dsp:txXfrm rot="-5400000">
        <a:off x="1" y="2511655"/>
        <a:ext cx="816467" cy="349914"/>
      </dsp:txXfrm>
    </dsp:sp>
    <dsp:sp modelId="{68152FDD-7D89-40C3-878A-15C94102DF69}">
      <dsp:nvSpPr>
        <dsp:cNvPr id="0" name=""/>
        <dsp:cNvSpPr/>
      </dsp:nvSpPr>
      <dsp:spPr>
        <a:xfrm rot="5400000">
          <a:off x="4499559" y="-1579671"/>
          <a:ext cx="758148" cy="812433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just" defTabSz="577850">
            <a:lnSpc>
              <a:spcPct val="90000"/>
            </a:lnSpc>
            <a:spcBef>
              <a:spcPct val="0"/>
            </a:spcBef>
            <a:spcAft>
              <a:spcPct val="15000"/>
            </a:spcAft>
            <a:buNone/>
          </a:pPr>
          <a:r>
            <a:rPr lang="en-US" sz="1300" b="1" kern="1200" dirty="0">
              <a:solidFill>
                <a:srgbClr val="C44475">
                  <a:lumMod val="75000"/>
                </a:srgbClr>
              </a:solidFill>
              <a:latin typeface="Cambria"/>
              <a:ea typeface="+mn-ea"/>
              <a:cs typeface="+mn-cs"/>
            </a:rPr>
            <a:t>  Cascading Style Sheets (CSS) </a:t>
          </a:r>
          <a:r>
            <a:rPr lang="en-US" sz="1300" kern="1200" dirty="0"/>
            <a:t>is a style sheet language used for specifying the presentation and styling of a document written in a markup language such as HTML or XML (including XML dialects such as SVG, MathML or XHTML).CSS is a cornerstone technology of the World Wide Web, alongside HTML and JavaScript.</a:t>
          </a:r>
        </a:p>
      </dsp:txBody>
      <dsp:txXfrm rot="-5400000">
        <a:off x="816467" y="2140431"/>
        <a:ext cx="8087322" cy="684128"/>
      </dsp:txXfrm>
    </dsp:sp>
    <dsp:sp modelId="{A6A40E01-80E2-43FE-B551-6D373C9C2365}">
      <dsp:nvSpPr>
        <dsp:cNvPr id="0" name=""/>
        <dsp:cNvSpPr/>
      </dsp:nvSpPr>
      <dsp:spPr>
        <a:xfrm rot="5400000">
          <a:off x="-174957" y="3328478"/>
          <a:ext cx="1166381" cy="81646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t>JAVASCRIPT</a:t>
          </a:r>
        </a:p>
      </dsp:txBody>
      <dsp:txXfrm rot="-5400000">
        <a:off x="1" y="3561755"/>
        <a:ext cx="816467" cy="349914"/>
      </dsp:txXfrm>
    </dsp:sp>
    <dsp:sp modelId="{156C8FDE-A922-42BB-8E96-035EB67E5AC2}">
      <dsp:nvSpPr>
        <dsp:cNvPr id="0" name=""/>
        <dsp:cNvSpPr/>
      </dsp:nvSpPr>
      <dsp:spPr>
        <a:xfrm rot="5400000">
          <a:off x="4499559" y="-529571"/>
          <a:ext cx="758148" cy="812433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just" defTabSz="577850">
            <a:lnSpc>
              <a:spcPct val="90000"/>
            </a:lnSpc>
            <a:spcBef>
              <a:spcPct val="0"/>
            </a:spcBef>
            <a:spcAft>
              <a:spcPct val="15000"/>
            </a:spcAft>
            <a:buNone/>
          </a:pPr>
          <a:r>
            <a:rPr lang="en-US" sz="1300" b="1" kern="1200" dirty="0">
              <a:solidFill>
                <a:srgbClr val="C44475">
                  <a:lumMod val="75000"/>
                </a:srgbClr>
              </a:solidFill>
              <a:latin typeface="Cambria"/>
              <a:ea typeface="+mn-ea"/>
              <a:cs typeface="+mn-cs"/>
            </a:rPr>
            <a:t>   JavaScript , </a:t>
          </a:r>
          <a:r>
            <a:rPr lang="en-US" sz="1300" kern="1200" dirty="0"/>
            <a:t>often abbreviated as JS, is a programming language and core technology of the World Wide Web, alongside HTML and CSS. As of 2024, 98.9% of websites use JavaScript on the client side for webpage behavior, often incorporating third-party libraries. All major web browsers have a dedicated JavaScript engine to execute the code on users' devices</a:t>
          </a:r>
          <a:r>
            <a:rPr lang="en-US" sz="1200" kern="1200" dirty="0"/>
            <a:t>.</a:t>
          </a:r>
        </a:p>
      </dsp:txBody>
      <dsp:txXfrm rot="-5400000">
        <a:off x="816467" y="3190531"/>
        <a:ext cx="8087322" cy="684128"/>
      </dsp:txXfrm>
    </dsp:sp>
    <dsp:sp modelId="{04AA3E3D-2DFB-4D33-A5EC-4E718CD18845}">
      <dsp:nvSpPr>
        <dsp:cNvPr id="0" name=""/>
        <dsp:cNvSpPr/>
      </dsp:nvSpPr>
      <dsp:spPr>
        <a:xfrm rot="5400000">
          <a:off x="-174957" y="4378578"/>
          <a:ext cx="1166381" cy="81646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t>PHP</a:t>
          </a:r>
        </a:p>
      </dsp:txBody>
      <dsp:txXfrm rot="-5400000">
        <a:off x="1" y="4611855"/>
        <a:ext cx="816467" cy="349914"/>
      </dsp:txXfrm>
    </dsp:sp>
    <dsp:sp modelId="{81B36DED-2E7A-4A44-B0EA-694D73BF3E01}">
      <dsp:nvSpPr>
        <dsp:cNvPr id="0" name=""/>
        <dsp:cNvSpPr/>
      </dsp:nvSpPr>
      <dsp:spPr>
        <a:xfrm rot="5400000">
          <a:off x="4499559" y="520528"/>
          <a:ext cx="758148" cy="812433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just" defTabSz="577850">
            <a:lnSpc>
              <a:spcPct val="90000"/>
            </a:lnSpc>
            <a:spcBef>
              <a:spcPct val="0"/>
            </a:spcBef>
            <a:spcAft>
              <a:spcPct val="15000"/>
            </a:spcAft>
            <a:buNone/>
          </a:pPr>
          <a:r>
            <a:rPr lang="en-US" sz="1300" b="1" kern="1200" dirty="0">
              <a:solidFill>
                <a:srgbClr val="C44475">
                  <a:lumMod val="75000"/>
                </a:srgbClr>
              </a:solidFill>
              <a:latin typeface="Cambria"/>
              <a:ea typeface="+mn-ea"/>
              <a:cs typeface="+mn-cs"/>
            </a:rPr>
            <a:t>   PHP</a:t>
          </a:r>
          <a:r>
            <a:rPr lang="en-US" sz="1200" kern="1200" dirty="0"/>
            <a:t> </a:t>
          </a:r>
          <a:r>
            <a:rPr lang="en-US" sz="1300" kern="1200" dirty="0"/>
            <a:t>is a general-purpose scripting language geared towards web development. It was originally created by Danish-Canadian programmer Rasmus Lerdorf in 1993 and released in 1995. The PHP reference implementation is now produced by the PHP Group.PHP was originally an abbreviation of Personal Home Page, but it now stands for the recursive initialism PHP: Hypertext Preprocessor.</a:t>
          </a:r>
        </a:p>
      </dsp:txBody>
      <dsp:txXfrm rot="-5400000">
        <a:off x="816467" y="4240630"/>
        <a:ext cx="8087322" cy="6841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0A553-663C-426E-9DB3-4E687471FDBF}">
      <dsp:nvSpPr>
        <dsp:cNvPr id="0" name=""/>
        <dsp:cNvSpPr/>
      </dsp:nvSpPr>
      <dsp:spPr>
        <a:xfrm>
          <a:off x="5131337" y="2027255"/>
          <a:ext cx="1677397" cy="1646492"/>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u="none" kern="1200" dirty="0">
              <a:solidFill>
                <a:srgbClr val="7030A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ARHITECTURE</a:t>
          </a:r>
        </a:p>
      </dsp:txBody>
      <dsp:txXfrm>
        <a:off x="5376986" y="2268378"/>
        <a:ext cx="1186099" cy="1164246"/>
      </dsp:txXfrm>
    </dsp:sp>
    <dsp:sp modelId="{9982EEA6-BFA1-46B1-945D-E557C0A5836A}">
      <dsp:nvSpPr>
        <dsp:cNvPr id="0" name=""/>
        <dsp:cNvSpPr/>
      </dsp:nvSpPr>
      <dsp:spPr>
        <a:xfrm rot="16200000">
          <a:off x="5749224" y="1794534"/>
          <a:ext cx="441623" cy="23818"/>
        </a:xfrm>
        <a:custGeom>
          <a:avLst/>
          <a:gdLst/>
          <a:ahLst/>
          <a:cxnLst/>
          <a:rect l="0" t="0" r="0" b="0"/>
          <a:pathLst>
            <a:path>
              <a:moveTo>
                <a:pt x="0" y="11909"/>
              </a:moveTo>
              <a:lnTo>
                <a:pt x="441623" y="11909"/>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958995" y="1795403"/>
        <a:ext cx="22081" cy="22081"/>
      </dsp:txXfrm>
    </dsp:sp>
    <dsp:sp modelId="{97180C8E-A7C5-4AD0-969E-75D54F0B3252}">
      <dsp:nvSpPr>
        <dsp:cNvPr id="0" name=""/>
        <dsp:cNvSpPr/>
      </dsp:nvSpPr>
      <dsp:spPr>
        <a:xfrm>
          <a:off x="5180056" y="5671"/>
          <a:ext cx="1579960" cy="1579960"/>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Dreaming Outloud Pro" panose="03050502040302030504" pitchFamily="66" charset="0"/>
              <a:cs typeface="Dreaming Outloud Pro" panose="03050502040302030504" pitchFamily="66" charset="0"/>
              <a:hlinkClick xmlns:r="http://schemas.openxmlformats.org/officeDocument/2006/relationships" r:id="" action="ppaction://hlinksldjump">
                <a:extLst>
                  <a:ext uri="{A12FA001-AC4F-418D-AE19-62706E023703}">
                    <ahyp:hlinkClr xmlns:ahyp="http://schemas.microsoft.com/office/drawing/2018/hyperlinkcolor" val="tx"/>
                  </a:ext>
                </a:extLst>
              </a:hlinkClick>
            </a:rPr>
            <a:t>LOGIN</a:t>
          </a:r>
          <a:endParaRPr lang="en-US" sz="1800" kern="1200" dirty="0">
            <a:solidFill>
              <a:srgbClr val="7030A0"/>
            </a:solidFill>
            <a:latin typeface="Dreaming Outloud Pro" panose="03050502040302030504" pitchFamily="66" charset="0"/>
            <a:cs typeface="Dreaming Outloud Pro" panose="03050502040302030504" pitchFamily="66" charset="0"/>
          </a:endParaRPr>
        </a:p>
      </dsp:txBody>
      <dsp:txXfrm>
        <a:off x="5411436" y="237051"/>
        <a:ext cx="1117200" cy="1117200"/>
      </dsp:txXfrm>
    </dsp:sp>
    <dsp:sp modelId="{AFFF4864-944E-494F-871E-BC002C0DBF75}">
      <dsp:nvSpPr>
        <dsp:cNvPr id="0" name=""/>
        <dsp:cNvSpPr/>
      </dsp:nvSpPr>
      <dsp:spPr>
        <a:xfrm rot="19800000">
          <a:off x="6664142" y="2313686"/>
          <a:ext cx="430115" cy="23818"/>
        </a:xfrm>
        <a:custGeom>
          <a:avLst/>
          <a:gdLst/>
          <a:ahLst/>
          <a:cxnLst/>
          <a:rect l="0" t="0" r="0" b="0"/>
          <a:pathLst>
            <a:path>
              <a:moveTo>
                <a:pt x="0" y="11909"/>
              </a:moveTo>
              <a:lnTo>
                <a:pt x="430115" y="11909"/>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6868447" y="2314843"/>
        <a:ext cx="21505" cy="21505"/>
      </dsp:txXfrm>
    </dsp:sp>
    <dsp:sp modelId="{B813DE5D-FB3C-4746-BCBE-8DE341D2C707}">
      <dsp:nvSpPr>
        <dsp:cNvPr id="0" name=""/>
        <dsp:cNvSpPr/>
      </dsp:nvSpPr>
      <dsp:spPr>
        <a:xfrm>
          <a:off x="6959608" y="1033096"/>
          <a:ext cx="1579960" cy="1579960"/>
        </a:xfrm>
        <a:prstGeom prst="ellipse">
          <a:avLst/>
        </a:prstGeom>
        <a:gradFill rotWithShape="0">
          <a:gsLst>
            <a:gs pos="0">
              <a:schemeClr val="accent5">
                <a:hueOff val="-3871149"/>
                <a:satOff val="-2450"/>
                <a:lumOff val="-2275"/>
                <a:alphaOff val="0"/>
                <a:satMod val="103000"/>
                <a:lumMod val="102000"/>
                <a:tint val="94000"/>
              </a:schemeClr>
            </a:gs>
            <a:gs pos="50000">
              <a:schemeClr val="accent5">
                <a:hueOff val="-3871149"/>
                <a:satOff val="-2450"/>
                <a:lumOff val="-2275"/>
                <a:alphaOff val="0"/>
                <a:satMod val="110000"/>
                <a:lumMod val="100000"/>
                <a:shade val="100000"/>
              </a:schemeClr>
            </a:gs>
            <a:gs pos="100000">
              <a:schemeClr val="accent5">
                <a:hueOff val="-3871149"/>
                <a:satOff val="-2450"/>
                <a:lumOff val="-227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Dreaming Outloud Pro" panose="03050502040302030504" pitchFamily="66" charset="0"/>
              <a:cs typeface="Dreaming Outloud Pro" panose="03050502040302030504" pitchFamily="66" charset="0"/>
              <a:hlinkClick xmlns:r="http://schemas.openxmlformats.org/officeDocument/2006/relationships" r:id="" action="ppaction://hlinksldjump">
                <a:extLst>
                  <a:ext uri="{A12FA001-AC4F-418D-AE19-62706E023703}">
                    <ahyp:hlinkClr xmlns:ahyp="http://schemas.microsoft.com/office/drawing/2018/hyperlinkcolor" val="tx"/>
                  </a:ext>
                </a:extLst>
              </a:hlinkClick>
            </a:rPr>
            <a:t>REGISTER</a:t>
          </a:r>
          <a:endParaRPr lang="en-US" sz="1800" kern="1200" dirty="0">
            <a:solidFill>
              <a:srgbClr val="7030A0"/>
            </a:solidFill>
            <a:latin typeface="Dreaming Outloud Pro" panose="03050502040302030504" pitchFamily="66" charset="0"/>
            <a:cs typeface="Dreaming Outloud Pro" panose="03050502040302030504" pitchFamily="66" charset="0"/>
          </a:endParaRPr>
        </a:p>
      </dsp:txBody>
      <dsp:txXfrm>
        <a:off x="7190988" y="1264476"/>
        <a:ext cx="1117200" cy="1117200"/>
      </dsp:txXfrm>
    </dsp:sp>
    <dsp:sp modelId="{83ACBD7A-95F2-4744-9D51-693854213CD2}">
      <dsp:nvSpPr>
        <dsp:cNvPr id="0" name=""/>
        <dsp:cNvSpPr/>
      </dsp:nvSpPr>
      <dsp:spPr>
        <a:xfrm rot="1800000">
          <a:off x="6664142" y="3363498"/>
          <a:ext cx="430115" cy="23818"/>
        </a:xfrm>
        <a:custGeom>
          <a:avLst/>
          <a:gdLst/>
          <a:ahLst/>
          <a:cxnLst/>
          <a:rect l="0" t="0" r="0" b="0"/>
          <a:pathLst>
            <a:path>
              <a:moveTo>
                <a:pt x="0" y="11909"/>
              </a:moveTo>
              <a:lnTo>
                <a:pt x="430115" y="11909"/>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6868447" y="3364655"/>
        <a:ext cx="21505" cy="21505"/>
      </dsp:txXfrm>
    </dsp:sp>
    <dsp:sp modelId="{DD4CF6D3-9940-40E4-BAF6-334D3C98473A}">
      <dsp:nvSpPr>
        <dsp:cNvPr id="0" name=""/>
        <dsp:cNvSpPr/>
      </dsp:nvSpPr>
      <dsp:spPr>
        <a:xfrm>
          <a:off x="6959608" y="3087946"/>
          <a:ext cx="1579960" cy="1579960"/>
        </a:xfrm>
        <a:prstGeom prst="ellipse">
          <a:avLst/>
        </a:prstGeom>
        <a:gradFill rotWithShape="0">
          <a:gsLst>
            <a:gs pos="0">
              <a:schemeClr val="accent5">
                <a:hueOff val="-7742297"/>
                <a:satOff val="-4901"/>
                <a:lumOff val="-4549"/>
                <a:alphaOff val="0"/>
                <a:satMod val="103000"/>
                <a:lumMod val="102000"/>
                <a:tint val="94000"/>
              </a:schemeClr>
            </a:gs>
            <a:gs pos="50000">
              <a:schemeClr val="accent5">
                <a:hueOff val="-7742297"/>
                <a:satOff val="-4901"/>
                <a:lumOff val="-4549"/>
                <a:alphaOff val="0"/>
                <a:satMod val="110000"/>
                <a:lumMod val="100000"/>
                <a:shade val="100000"/>
              </a:schemeClr>
            </a:gs>
            <a:gs pos="100000">
              <a:schemeClr val="accent5">
                <a:hueOff val="-7742297"/>
                <a:satOff val="-4901"/>
                <a:lumOff val="-454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Dreaming Outloud Pro" panose="03050502040302030504" pitchFamily="66" charset="0"/>
              <a:cs typeface="Dreaming Outloud Pro" panose="03050502040302030504" pitchFamily="66" charset="0"/>
              <a:hlinkClick xmlns:r="http://schemas.openxmlformats.org/officeDocument/2006/relationships" r:id="" action="ppaction://hlinksldjump">
                <a:extLst>
                  <a:ext uri="{A12FA001-AC4F-418D-AE19-62706E023703}">
                    <ahyp:hlinkClr xmlns:ahyp="http://schemas.microsoft.com/office/drawing/2018/hyperlinkcolor" val="tx"/>
                  </a:ext>
                </a:extLst>
              </a:hlinkClick>
            </a:rPr>
            <a:t>MAIN</a:t>
          </a:r>
          <a:endParaRPr lang="en-US" sz="1800" kern="1200" dirty="0">
            <a:solidFill>
              <a:schemeClr val="bg1"/>
            </a:solidFill>
            <a:latin typeface="Dreaming Outloud Pro" panose="03050502040302030504" pitchFamily="66" charset="0"/>
            <a:cs typeface="Dreaming Outloud Pro" panose="03050502040302030504" pitchFamily="66" charset="0"/>
          </a:endParaRPr>
        </a:p>
      </dsp:txBody>
      <dsp:txXfrm>
        <a:off x="7190988" y="3319326"/>
        <a:ext cx="1117200" cy="1117200"/>
      </dsp:txXfrm>
    </dsp:sp>
    <dsp:sp modelId="{876D5EEA-B5D9-4A47-8C74-1E2E1DE14756}">
      <dsp:nvSpPr>
        <dsp:cNvPr id="0" name=""/>
        <dsp:cNvSpPr/>
      </dsp:nvSpPr>
      <dsp:spPr>
        <a:xfrm rot="5400000">
          <a:off x="5749224" y="3882650"/>
          <a:ext cx="441623" cy="23818"/>
        </a:xfrm>
        <a:custGeom>
          <a:avLst/>
          <a:gdLst/>
          <a:ahLst/>
          <a:cxnLst/>
          <a:rect l="0" t="0" r="0" b="0"/>
          <a:pathLst>
            <a:path>
              <a:moveTo>
                <a:pt x="0" y="11909"/>
              </a:moveTo>
              <a:lnTo>
                <a:pt x="441623" y="11909"/>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958995" y="3883519"/>
        <a:ext cx="22081" cy="22081"/>
      </dsp:txXfrm>
    </dsp:sp>
    <dsp:sp modelId="{D642A577-1BB9-4216-9231-587F9CBFBC37}">
      <dsp:nvSpPr>
        <dsp:cNvPr id="0" name=""/>
        <dsp:cNvSpPr/>
      </dsp:nvSpPr>
      <dsp:spPr>
        <a:xfrm>
          <a:off x="5180056" y="4115371"/>
          <a:ext cx="1579960" cy="1579960"/>
        </a:xfrm>
        <a:prstGeom prst="ellipse">
          <a:avLst/>
        </a:prstGeom>
        <a:gradFill rotWithShape="0">
          <a:gsLst>
            <a:gs pos="0">
              <a:schemeClr val="accent5">
                <a:hueOff val="-11613446"/>
                <a:satOff val="-7351"/>
                <a:lumOff val="-6824"/>
                <a:alphaOff val="0"/>
                <a:satMod val="103000"/>
                <a:lumMod val="102000"/>
                <a:tint val="94000"/>
              </a:schemeClr>
            </a:gs>
            <a:gs pos="50000">
              <a:schemeClr val="accent5">
                <a:hueOff val="-11613446"/>
                <a:satOff val="-7351"/>
                <a:lumOff val="-6824"/>
                <a:alphaOff val="0"/>
                <a:satMod val="110000"/>
                <a:lumMod val="100000"/>
                <a:shade val="100000"/>
              </a:schemeClr>
            </a:gs>
            <a:gs pos="100000">
              <a:schemeClr val="accent5">
                <a:hueOff val="-11613446"/>
                <a:satOff val="-7351"/>
                <a:lumOff val="-6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Dreaming Outloud Pro" panose="03050502040302030504" pitchFamily="66" charset="0"/>
              <a:cs typeface="Dreaming Outloud Pro" panose="03050502040302030504" pitchFamily="66" charset="0"/>
              <a:hlinkClick xmlns:r="http://schemas.openxmlformats.org/officeDocument/2006/relationships" r:id="" action="ppaction://hlinksldjump">
                <a:extLst>
                  <a:ext uri="{A12FA001-AC4F-418D-AE19-62706E023703}">
                    <ahyp:hlinkClr xmlns:ahyp="http://schemas.microsoft.com/office/drawing/2018/hyperlinkcolor" val="tx"/>
                  </a:ext>
                </a:extLst>
              </a:hlinkClick>
            </a:rPr>
            <a:t>PRODUCTS</a:t>
          </a:r>
          <a:endParaRPr lang="en-US" sz="1800" kern="1200" dirty="0">
            <a:solidFill>
              <a:schemeClr val="bg1"/>
            </a:solidFill>
            <a:latin typeface="Dreaming Outloud Pro" panose="03050502040302030504" pitchFamily="66" charset="0"/>
            <a:cs typeface="Dreaming Outloud Pro" panose="03050502040302030504" pitchFamily="66" charset="0"/>
          </a:endParaRPr>
        </a:p>
      </dsp:txBody>
      <dsp:txXfrm>
        <a:off x="5411436" y="4346751"/>
        <a:ext cx="1117200" cy="1117200"/>
      </dsp:txXfrm>
    </dsp:sp>
    <dsp:sp modelId="{208A5DD5-2182-4D59-B90F-D55F8E288266}">
      <dsp:nvSpPr>
        <dsp:cNvPr id="0" name=""/>
        <dsp:cNvSpPr/>
      </dsp:nvSpPr>
      <dsp:spPr>
        <a:xfrm rot="9000000">
          <a:off x="4845814" y="3363498"/>
          <a:ext cx="430115" cy="23818"/>
        </a:xfrm>
        <a:custGeom>
          <a:avLst/>
          <a:gdLst/>
          <a:ahLst/>
          <a:cxnLst/>
          <a:rect l="0" t="0" r="0" b="0"/>
          <a:pathLst>
            <a:path>
              <a:moveTo>
                <a:pt x="0" y="11909"/>
              </a:moveTo>
              <a:lnTo>
                <a:pt x="430115" y="11909"/>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rot="10800000">
        <a:off x="5050119" y="3364655"/>
        <a:ext cx="21505" cy="21505"/>
      </dsp:txXfrm>
    </dsp:sp>
    <dsp:sp modelId="{A9E4C9F2-53A3-4747-B227-304C7DD83734}">
      <dsp:nvSpPr>
        <dsp:cNvPr id="0" name=""/>
        <dsp:cNvSpPr/>
      </dsp:nvSpPr>
      <dsp:spPr>
        <a:xfrm>
          <a:off x="3400503" y="3087946"/>
          <a:ext cx="1579960" cy="1579960"/>
        </a:xfrm>
        <a:prstGeom prst="ellipse">
          <a:avLst/>
        </a:prstGeom>
        <a:gradFill rotWithShape="0">
          <a:gsLst>
            <a:gs pos="0">
              <a:schemeClr val="accent5">
                <a:hueOff val="-15484594"/>
                <a:satOff val="-9802"/>
                <a:lumOff val="-9098"/>
                <a:alphaOff val="0"/>
                <a:satMod val="103000"/>
                <a:lumMod val="102000"/>
                <a:tint val="94000"/>
              </a:schemeClr>
            </a:gs>
            <a:gs pos="50000">
              <a:schemeClr val="accent5">
                <a:hueOff val="-15484594"/>
                <a:satOff val="-9802"/>
                <a:lumOff val="-9098"/>
                <a:alphaOff val="0"/>
                <a:satMod val="110000"/>
                <a:lumMod val="100000"/>
                <a:shade val="100000"/>
              </a:schemeClr>
            </a:gs>
            <a:gs pos="100000">
              <a:schemeClr val="accent5">
                <a:hueOff val="-15484594"/>
                <a:satOff val="-9802"/>
                <a:lumOff val="-909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Dreaming Outloud Pro" panose="03050502040302030504" pitchFamily="66" charset="0"/>
              <a:cs typeface="Dreaming Outloud Pro" panose="03050502040302030504" pitchFamily="66" charset="0"/>
              <a:hlinkClick xmlns:r="http://schemas.openxmlformats.org/officeDocument/2006/relationships" r:id="" action="ppaction://hlinksldjump">
                <a:extLst>
                  <a:ext uri="{A12FA001-AC4F-418D-AE19-62706E023703}">
                    <ahyp:hlinkClr xmlns:ahyp="http://schemas.microsoft.com/office/drawing/2018/hyperlinkcolor" val="tx"/>
                  </a:ext>
                </a:extLst>
              </a:hlinkClick>
            </a:rPr>
            <a:t>LOCATIONS</a:t>
          </a:r>
          <a:endParaRPr lang="en-US" sz="1800" kern="1200" dirty="0">
            <a:solidFill>
              <a:schemeClr val="bg1"/>
            </a:solidFill>
            <a:latin typeface="Dreaming Outloud Pro" panose="03050502040302030504" pitchFamily="66" charset="0"/>
            <a:cs typeface="Dreaming Outloud Pro" panose="03050502040302030504" pitchFamily="66" charset="0"/>
          </a:endParaRPr>
        </a:p>
      </dsp:txBody>
      <dsp:txXfrm>
        <a:off x="3631883" y="3319326"/>
        <a:ext cx="1117200" cy="1117200"/>
      </dsp:txXfrm>
    </dsp:sp>
    <dsp:sp modelId="{93C36324-68A7-486F-8FDC-073FBF60F8E9}">
      <dsp:nvSpPr>
        <dsp:cNvPr id="0" name=""/>
        <dsp:cNvSpPr/>
      </dsp:nvSpPr>
      <dsp:spPr>
        <a:xfrm rot="12600000">
          <a:off x="4845814" y="2313686"/>
          <a:ext cx="430115" cy="23818"/>
        </a:xfrm>
        <a:custGeom>
          <a:avLst/>
          <a:gdLst/>
          <a:ahLst/>
          <a:cxnLst/>
          <a:rect l="0" t="0" r="0" b="0"/>
          <a:pathLst>
            <a:path>
              <a:moveTo>
                <a:pt x="0" y="11909"/>
              </a:moveTo>
              <a:lnTo>
                <a:pt x="430115" y="11909"/>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5050119" y="2314843"/>
        <a:ext cx="21505" cy="21505"/>
      </dsp:txXfrm>
    </dsp:sp>
    <dsp:sp modelId="{9D9409F9-3D5D-43EB-A068-7923A126FE00}">
      <dsp:nvSpPr>
        <dsp:cNvPr id="0" name=""/>
        <dsp:cNvSpPr/>
      </dsp:nvSpPr>
      <dsp:spPr>
        <a:xfrm>
          <a:off x="3400503" y="1033096"/>
          <a:ext cx="1579960" cy="1579960"/>
        </a:xfrm>
        <a:prstGeom prst="ellipse">
          <a:avLst/>
        </a:prstGeom>
        <a:gradFill rotWithShape="0">
          <a:gsLst>
            <a:gs pos="0">
              <a:schemeClr val="accent5">
                <a:hueOff val="-19355742"/>
                <a:satOff val="-12252"/>
                <a:lumOff val="-11373"/>
                <a:alphaOff val="0"/>
                <a:satMod val="103000"/>
                <a:lumMod val="102000"/>
                <a:tint val="94000"/>
              </a:schemeClr>
            </a:gs>
            <a:gs pos="50000">
              <a:schemeClr val="accent5">
                <a:hueOff val="-19355742"/>
                <a:satOff val="-12252"/>
                <a:lumOff val="-11373"/>
                <a:alphaOff val="0"/>
                <a:satMod val="110000"/>
                <a:lumMod val="100000"/>
                <a:shade val="100000"/>
              </a:schemeClr>
            </a:gs>
            <a:gs pos="100000">
              <a:schemeClr val="accent5">
                <a:hueOff val="-19355742"/>
                <a:satOff val="-12252"/>
                <a:lumOff val="-1137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Dreaming Outloud Pro" panose="03050502040302030504" pitchFamily="66" charset="0"/>
              <a:cs typeface="Dreaming Outloud Pro" panose="03050502040302030504" pitchFamily="66" charset="0"/>
              <a:hlinkClick xmlns:r="http://schemas.openxmlformats.org/officeDocument/2006/relationships" r:id="" action="ppaction://hlinksldjump">
                <a:extLst>
                  <a:ext uri="{A12FA001-AC4F-418D-AE19-62706E023703}">
                    <ahyp:hlinkClr xmlns:ahyp="http://schemas.microsoft.com/office/drawing/2018/hyperlinkcolor" val="tx"/>
                  </a:ext>
                </a:extLst>
              </a:hlinkClick>
            </a:rPr>
            <a:t>ABOUT</a:t>
          </a:r>
          <a:endParaRPr lang="en-US" sz="1800" kern="1200" dirty="0">
            <a:solidFill>
              <a:schemeClr val="bg1"/>
            </a:solidFill>
            <a:latin typeface="Dreaming Outloud Pro" panose="03050502040302030504" pitchFamily="66" charset="0"/>
            <a:cs typeface="Dreaming Outloud Pro" panose="03050502040302030504" pitchFamily="66" charset="0"/>
          </a:endParaRPr>
        </a:p>
      </dsp:txBody>
      <dsp:txXfrm>
        <a:off x="3631883" y="1264476"/>
        <a:ext cx="1117200" cy="11172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5943F4-BAB8-4F01-894A-B947E2FA17A0}">
      <dsp:nvSpPr>
        <dsp:cNvPr id="0" name=""/>
        <dsp:cNvSpPr/>
      </dsp:nvSpPr>
      <dsp:spPr>
        <a:xfrm>
          <a:off x="2552625" y="2709333"/>
          <a:ext cx="675382" cy="1286933"/>
        </a:xfrm>
        <a:custGeom>
          <a:avLst/>
          <a:gdLst/>
          <a:ahLst/>
          <a:cxnLst/>
          <a:rect l="0" t="0" r="0" b="0"/>
          <a:pathLst>
            <a:path>
              <a:moveTo>
                <a:pt x="0" y="0"/>
              </a:moveTo>
              <a:lnTo>
                <a:pt x="337691" y="0"/>
              </a:lnTo>
              <a:lnTo>
                <a:pt x="337691" y="1286933"/>
              </a:lnTo>
              <a:lnTo>
                <a:pt x="675382" y="1286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53982" y="3316465"/>
        <a:ext cx="72669" cy="72669"/>
      </dsp:txXfrm>
    </dsp:sp>
    <dsp:sp modelId="{2E25B15D-B8E0-4747-B533-C35E79FC29A2}">
      <dsp:nvSpPr>
        <dsp:cNvPr id="0" name=""/>
        <dsp:cNvSpPr/>
      </dsp:nvSpPr>
      <dsp:spPr>
        <a:xfrm>
          <a:off x="2552625" y="2663613"/>
          <a:ext cx="675382" cy="91440"/>
        </a:xfrm>
        <a:custGeom>
          <a:avLst/>
          <a:gdLst/>
          <a:ahLst/>
          <a:cxnLst/>
          <a:rect l="0" t="0" r="0" b="0"/>
          <a:pathLst>
            <a:path>
              <a:moveTo>
                <a:pt x="0" y="45720"/>
              </a:moveTo>
              <a:lnTo>
                <a:pt x="675382"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73432" y="2692448"/>
        <a:ext cx="33769" cy="33769"/>
      </dsp:txXfrm>
    </dsp:sp>
    <dsp:sp modelId="{46E256B4-C8B9-408B-9CB2-CE7B0EAA88D3}">
      <dsp:nvSpPr>
        <dsp:cNvPr id="0" name=""/>
        <dsp:cNvSpPr/>
      </dsp:nvSpPr>
      <dsp:spPr>
        <a:xfrm>
          <a:off x="2552625" y="1422400"/>
          <a:ext cx="675382" cy="1286933"/>
        </a:xfrm>
        <a:custGeom>
          <a:avLst/>
          <a:gdLst/>
          <a:ahLst/>
          <a:cxnLst/>
          <a:rect l="0" t="0" r="0" b="0"/>
          <a:pathLst>
            <a:path>
              <a:moveTo>
                <a:pt x="0" y="1286933"/>
              </a:moveTo>
              <a:lnTo>
                <a:pt x="337691" y="1286933"/>
              </a:lnTo>
              <a:lnTo>
                <a:pt x="337691" y="0"/>
              </a:lnTo>
              <a:lnTo>
                <a:pt x="67538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53982" y="2029532"/>
        <a:ext cx="72669" cy="72669"/>
      </dsp:txXfrm>
    </dsp:sp>
    <dsp:sp modelId="{AD0FB5B6-EB0D-40FF-AFCE-BF622784DB24}">
      <dsp:nvSpPr>
        <dsp:cNvPr id="0" name=""/>
        <dsp:cNvSpPr/>
      </dsp:nvSpPr>
      <dsp:spPr>
        <a:xfrm rot="16200000">
          <a:off x="-671481" y="2194560"/>
          <a:ext cx="5418667"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25" tIns="34925" rIns="34925" bIns="34925" numCol="1" spcCol="1270" anchor="ctr" anchorCtr="0">
          <a:noAutofit/>
        </a:bodyPr>
        <a:lstStyle/>
        <a:p>
          <a:pPr marL="0" lvl="0" indent="0" algn="ctr" defTabSz="2444750">
            <a:lnSpc>
              <a:spcPct val="90000"/>
            </a:lnSpc>
            <a:spcBef>
              <a:spcPct val="0"/>
            </a:spcBef>
            <a:spcAft>
              <a:spcPct val="35000"/>
            </a:spcAft>
            <a:buNone/>
          </a:pPr>
          <a:r>
            <a:rPr lang="en-US" sz="5500" kern="1200" dirty="0"/>
            <a:t>LUANA’S GARDEN</a:t>
          </a:r>
        </a:p>
      </dsp:txBody>
      <dsp:txXfrm>
        <a:off x="-671481" y="2194560"/>
        <a:ext cx="5418667" cy="1029546"/>
      </dsp:txXfrm>
    </dsp:sp>
    <dsp:sp modelId="{9F1F19C8-C6A4-46EB-B536-53C5A5BB6BE3}">
      <dsp:nvSpPr>
        <dsp:cNvPr id="0" name=""/>
        <dsp:cNvSpPr/>
      </dsp:nvSpPr>
      <dsp:spPr>
        <a:xfrm>
          <a:off x="3228008" y="907626"/>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25" tIns="34925" rIns="34925" bIns="34925" numCol="1" spcCol="1270" anchor="ctr" anchorCtr="0">
          <a:noAutofit/>
        </a:bodyPr>
        <a:lstStyle/>
        <a:p>
          <a:pPr marL="0" lvl="0" indent="0" algn="ctr" defTabSz="2444750">
            <a:lnSpc>
              <a:spcPct val="90000"/>
            </a:lnSpc>
            <a:spcBef>
              <a:spcPct val="0"/>
            </a:spcBef>
            <a:spcAft>
              <a:spcPct val="35000"/>
            </a:spcAft>
            <a:buNone/>
          </a:pPr>
          <a:r>
            <a:rPr lang="en-US" sz="5500" kern="1200" dirty="0">
              <a:solidFill>
                <a:schemeClr val="bg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users</a:t>
          </a:r>
          <a:endParaRPr lang="en-US" sz="5500" kern="1200" dirty="0">
            <a:solidFill>
              <a:schemeClr val="bg1"/>
            </a:solidFill>
          </a:endParaRPr>
        </a:p>
      </dsp:txBody>
      <dsp:txXfrm>
        <a:off x="3228008" y="907626"/>
        <a:ext cx="3376913" cy="1029546"/>
      </dsp:txXfrm>
    </dsp:sp>
    <dsp:sp modelId="{11D55405-B9E7-468E-AAD2-52F6D10EA86B}">
      <dsp:nvSpPr>
        <dsp:cNvPr id="0" name=""/>
        <dsp:cNvSpPr/>
      </dsp:nvSpPr>
      <dsp:spPr>
        <a:xfrm>
          <a:off x="3228008" y="2194560"/>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25" tIns="34925" rIns="34925" bIns="34925" numCol="1" spcCol="1270" anchor="ctr" anchorCtr="0">
          <a:noAutofit/>
        </a:bodyPr>
        <a:lstStyle/>
        <a:p>
          <a:pPr marL="0" lvl="0" indent="0" algn="ctr" defTabSz="2444750">
            <a:lnSpc>
              <a:spcPct val="90000"/>
            </a:lnSpc>
            <a:spcBef>
              <a:spcPct val="0"/>
            </a:spcBef>
            <a:spcAft>
              <a:spcPct val="35000"/>
            </a:spcAft>
            <a:buNone/>
          </a:pPr>
          <a:r>
            <a:rPr lang="en-US" sz="5500" kern="1200" dirty="0">
              <a:solidFill>
                <a:schemeClr val="bg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products</a:t>
          </a:r>
          <a:endParaRPr lang="en-US" sz="5500" kern="1200" dirty="0">
            <a:solidFill>
              <a:schemeClr val="bg1"/>
            </a:solidFill>
          </a:endParaRPr>
        </a:p>
      </dsp:txBody>
      <dsp:txXfrm>
        <a:off x="3228008" y="2194560"/>
        <a:ext cx="3376913" cy="1029546"/>
      </dsp:txXfrm>
    </dsp:sp>
    <dsp:sp modelId="{C85607F5-2DEB-4D99-8CCC-84C34F7098A5}">
      <dsp:nvSpPr>
        <dsp:cNvPr id="0" name=""/>
        <dsp:cNvSpPr/>
      </dsp:nvSpPr>
      <dsp:spPr>
        <a:xfrm>
          <a:off x="3228008" y="3481493"/>
          <a:ext cx="3376913" cy="10295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925" tIns="34925" rIns="34925" bIns="34925" numCol="1" spcCol="1270" anchor="ctr" anchorCtr="0">
          <a:noAutofit/>
        </a:bodyPr>
        <a:lstStyle/>
        <a:p>
          <a:pPr marL="0" lvl="0" indent="0" algn="ctr" defTabSz="2444750">
            <a:lnSpc>
              <a:spcPct val="90000"/>
            </a:lnSpc>
            <a:spcBef>
              <a:spcPct val="0"/>
            </a:spcBef>
            <a:spcAft>
              <a:spcPct val="35000"/>
            </a:spcAft>
            <a:buNone/>
          </a:pPr>
          <a:r>
            <a:rPr lang="en-US" sz="5500" kern="1200" dirty="0">
              <a:solidFill>
                <a:schemeClr val="bg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locations</a:t>
          </a:r>
          <a:endParaRPr lang="en-US" sz="5500" kern="1200" dirty="0">
            <a:solidFill>
              <a:schemeClr val="bg1"/>
            </a:solidFill>
          </a:endParaRPr>
        </a:p>
      </dsp:txBody>
      <dsp:txXfrm>
        <a:off x="3228008" y="3481493"/>
        <a:ext cx="3376913" cy="1029546"/>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F93605-0C0C-4258-9724-5F2F9BB3BC90}" type="datetimeFigureOut">
              <a:rPr lang="en-US" smtClean="0"/>
              <a:t>2/13/2024</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FFE7F-C917-439A-8026-3D301EB5CC28}" type="slidenum">
              <a:rPr lang="en-US" smtClean="0"/>
              <a:t>‹#›</a:t>
            </a:fld>
            <a:endParaRPr lang="en-US" dirty="0"/>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31B3D-E4E3-4A80-AB70-C5564C267266}" type="datetimeFigureOut">
              <a:rPr lang="en-US" smtClean="0"/>
              <a:t>2/13/2024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0B30D-C07A-425B-A90C-BA7BEB191079}" type="slidenum">
              <a:rPr lang="en-US" smtClean="0"/>
              <a:t>‹#›</a:t>
            </a:fld>
            <a:endParaRPr lang="en-US" dirty="0"/>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245434"/>
            <a:ext cx="86868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731795"/>
            <a:ext cx="86868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2/13/2024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457200"/>
            <a:ext cx="18288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457200"/>
            <a:ext cx="7955280" cy="5719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2/13/2024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18872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2/13/2024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848" y="4242816"/>
            <a:ext cx="8686800" cy="146304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6799" y="5733288"/>
            <a:ext cx="8686800" cy="438912"/>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CC0096-1860-4642-9CD2-0079EA5E7CD1}" type="datetimeFigureOut">
              <a:rPr lang="en-US" smtClean="0"/>
              <a:t>2/13/2024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CC0096-1860-4642-9CD2-0079EA5E7CD1}" type="datetimeFigureOut">
              <a:rPr lang="en-US" smtClean="0"/>
              <a:t>2/13/2024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2/13/2024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0672"/>
            <a:ext cx="4663440" cy="18288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85799" y="457200"/>
            <a:ext cx="5410201" cy="57150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2/13/2024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3099"/>
            <a:ext cx="4663440" cy="1828800"/>
          </a:xfrm>
        </p:spPr>
        <p:txBody>
          <a:bodyPr anchor="b">
            <a:normAutofit/>
          </a:bodyPr>
          <a:lstStyle>
            <a:lvl1pPr>
              <a:defRPr sz="36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1100">
                <a:solidFill>
                  <a:schemeClr val="tx1"/>
                </a:solidFill>
              </a:defRPr>
            </a:lvl1pPr>
          </a:lstStyle>
          <a:p>
            <a:fld id="{37CC0096-1860-4642-9CD2-0079EA5E7CD1}" type="datetimeFigureOut">
              <a:rPr lang="en-US" smtClean="0"/>
              <a:pPr/>
              <a:t>2/13/2024</a:t>
            </a:fld>
            <a:endParaRPr lang="en-US" dirty="0"/>
          </a:p>
        </p:txBody>
      </p:sp>
      <p:sp>
        <p:nvSpPr>
          <p:cNvPr id="5" name="Footer Placeholder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slide" Target="slide2.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slide" Target="slide11.xml"/></Relationships>
</file>

<file path=ppt/slides/_rels/slide1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slide" Target="slide11.xml"/></Relationships>
</file>

<file path=ppt/slides/_rels/slide1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slide" Target="slide11.xml"/></Relationships>
</file>

<file path=ppt/slides/_rels/slide19.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slide" Target="slide2.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152128"/>
            <a:ext cx="8686800" cy="1464906"/>
          </a:xfrm>
        </p:spPr>
        <p:txBody>
          <a:bodyPr/>
          <a:lstStyle/>
          <a:p>
            <a:r>
              <a:rPr lang="en-US" dirty="0"/>
              <a:t>Luana’s Garden </a:t>
            </a:r>
          </a:p>
        </p:txBody>
      </p:sp>
      <p:sp>
        <p:nvSpPr>
          <p:cNvPr id="3" name="Subtitle 2"/>
          <p:cNvSpPr>
            <a:spLocks noGrp="1"/>
          </p:cNvSpPr>
          <p:nvPr>
            <p:ph type="subTitle" idx="1"/>
          </p:nvPr>
        </p:nvSpPr>
        <p:spPr/>
        <p:txBody>
          <a:bodyPr/>
          <a:lstStyle/>
          <a:p>
            <a:r>
              <a:rPr lang="en-US" i="1" dirty="0"/>
              <a:t>Flower online shop</a:t>
            </a:r>
          </a:p>
        </p:txBody>
      </p:sp>
      <p:sp>
        <p:nvSpPr>
          <p:cNvPr id="10" name="TextBox 9">
            <a:extLst>
              <a:ext uri="{FF2B5EF4-FFF2-40B4-BE49-F238E27FC236}">
                <a16:creationId xmlns:a16="http://schemas.microsoft.com/office/drawing/2014/main" id="{3396A44D-5CBD-C4D6-00D5-3C62C4682D57}"/>
              </a:ext>
            </a:extLst>
          </p:cNvPr>
          <p:cNvSpPr txBox="1"/>
          <p:nvPr/>
        </p:nvSpPr>
        <p:spPr>
          <a:xfrm>
            <a:off x="3114092" y="178146"/>
            <a:ext cx="6097554" cy="772712"/>
          </a:xfrm>
          <a:prstGeom prst="rect">
            <a:avLst/>
          </a:prstGeom>
          <a:noFill/>
        </p:spPr>
        <p:txBody>
          <a:bodyPr wrap="square">
            <a:spAutoFit/>
          </a:bodyPr>
          <a:lstStyle/>
          <a:p>
            <a:pPr algn="ctr">
              <a:lnSpc>
                <a:spcPct val="107000"/>
              </a:lnSpc>
              <a:spcAft>
                <a:spcPts val="800"/>
              </a:spcAft>
            </a:pPr>
            <a:r>
              <a:rPr lang="en-US" sz="1800" b="1" kern="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UNIVERSITATEA TRANSILVANIA</a:t>
            </a:r>
            <a:endParaRPr lang="en-US" sz="1800" b="1" kern="1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p>
            <a:pPr algn="ctr">
              <a:lnSpc>
                <a:spcPct val="107000"/>
              </a:lnSpc>
              <a:spcAft>
                <a:spcPts val="800"/>
              </a:spcAft>
            </a:pPr>
            <a:r>
              <a:rPr lang="fr-FR" sz="1800" b="1" kern="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FACULTATEA DE MATEMATIC</a:t>
            </a:r>
            <a:r>
              <a:rPr lang="ro-RO" sz="1800" b="1" kern="1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Ă ȘI INFORMATICĂ</a:t>
            </a:r>
            <a:endParaRPr lang="en-US" sz="1800" b="1" kern="100"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2" name="TextBox 11">
            <a:extLst>
              <a:ext uri="{FF2B5EF4-FFF2-40B4-BE49-F238E27FC236}">
                <a16:creationId xmlns:a16="http://schemas.microsoft.com/office/drawing/2014/main" id="{AA85D99A-B114-31A1-6641-F496AD700277}"/>
              </a:ext>
            </a:extLst>
          </p:cNvPr>
          <p:cNvSpPr txBox="1"/>
          <p:nvPr/>
        </p:nvSpPr>
        <p:spPr>
          <a:xfrm>
            <a:off x="9465906" y="5724394"/>
            <a:ext cx="3923523" cy="881652"/>
          </a:xfrm>
          <a:prstGeom prst="rect">
            <a:avLst/>
          </a:prstGeom>
          <a:noFill/>
        </p:spPr>
        <p:txBody>
          <a:bodyPr wrap="square">
            <a:spAutoFit/>
          </a:bodyPr>
          <a:lstStyle/>
          <a:p>
            <a:pPr>
              <a:lnSpc>
                <a:spcPct val="107000"/>
              </a:lnSpc>
              <a:spcAft>
                <a:spcPts val="800"/>
              </a:spcAft>
            </a:pPr>
            <a:r>
              <a:rPr lang="en-US" sz="1200" i="1" kern="100" dirty="0" err="1">
                <a:solidFill>
                  <a:schemeClr val="bg1"/>
                </a:solidFill>
                <a:latin typeface="Calibri" panose="020F0502020204030204" pitchFamily="34" charset="0"/>
                <a:ea typeface="Times New Roman" panose="02020603050405020304" pitchFamily="18" charset="0"/>
                <a:cs typeface="Arial" panose="020B0604020202020204" pitchFamily="34" charset="0"/>
              </a:rPr>
              <a:t>Nume</a:t>
            </a:r>
            <a:r>
              <a:rPr lang="en-US" sz="1200" i="1" kern="100" dirty="0">
                <a:solidFill>
                  <a:schemeClr val="bg1"/>
                </a:solidFill>
                <a:latin typeface="Calibri" panose="020F0502020204030204" pitchFamily="34" charset="0"/>
                <a:ea typeface="Times New Roman" panose="02020603050405020304" pitchFamily="18" charset="0"/>
                <a:cs typeface="Arial" panose="020B0604020202020204" pitchFamily="34" charset="0"/>
              </a:rPr>
              <a:t>: CHIȚU RALUCA-OANA</a:t>
            </a:r>
          </a:p>
          <a:p>
            <a:pPr>
              <a:lnSpc>
                <a:spcPct val="107000"/>
              </a:lnSpc>
              <a:spcAft>
                <a:spcPts val="800"/>
              </a:spcAft>
            </a:pPr>
            <a:r>
              <a:rPr lang="en-US" sz="1200" i="1" kern="100" dirty="0" err="1">
                <a:solidFill>
                  <a:schemeClr val="bg1"/>
                </a:solidFill>
                <a:latin typeface="Calibri" panose="020F0502020204030204" pitchFamily="34" charset="0"/>
                <a:ea typeface="Times New Roman" panose="02020603050405020304" pitchFamily="18" charset="0"/>
                <a:cs typeface="Arial" panose="020B0604020202020204" pitchFamily="34" charset="0"/>
              </a:rPr>
              <a:t>Program:Informatică</a:t>
            </a:r>
            <a:r>
              <a:rPr lang="en-US" sz="1200" i="1" kern="100" dirty="0">
                <a:solidFill>
                  <a:schemeClr val="bg1"/>
                </a:solidFill>
                <a:latin typeface="Calibri" panose="020F0502020204030204" pitchFamily="34" charset="0"/>
                <a:ea typeface="Times New Roman" panose="02020603050405020304" pitchFamily="18" charset="0"/>
                <a:cs typeface="Arial" panose="020B0604020202020204" pitchFamily="34" charset="0"/>
              </a:rPr>
              <a:t> ID – </a:t>
            </a:r>
            <a:r>
              <a:rPr lang="en-US" sz="1200" i="1" kern="100" dirty="0" err="1">
                <a:solidFill>
                  <a:schemeClr val="bg1"/>
                </a:solidFill>
                <a:latin typeface="Calibri" panose="020F0502020204030204" pitchFamily="34" charset="0"/>
                <a:ea typeface="Times New Roman" panose="02020603050405020304" pitchFamily="18" charset="0"/>
                <a:cs typeface="Arial" panose="020B0604020202020204" pitchFamily="34" charset="0"/>
              </a:rPr>
              <a:t>anul</a:t>
            </a:r>
            <a:r>
              <a:rPr lang="en-US" sz="1200" i="1" kern="100" dirty="0">
                <a:solidFill>
                  <a:schemeClr val="bg1"/>
                </a:solidFill>
                <a:latin typeface="Calibri" panose="020F0502020204030204" pitchFamily="34" charset="0"/>
                <a:ea typeface="Times New Roman" panose="02020603050405020304" pitchFamily="18" charset="0"/>
                <a:cs typeface="Arial" panose="020B0604020202020204" pitchFamily="34" charset="0"/>
              </a:rPr>
              <a:t> III</a:t>
            </a:r>
          </a:p>
          <a:p>
            <a:pPr>
              <a:lnSpc>
                <a:spcPct val="107000"/>
              </a:lnSpc>
              <a:spcAft>
                <a:spcPts val="800"/>
              </a:spcAft>
            </a:pPr>
            <a:r>
              <a:rPr lang="en-US" sz="1200" i="1" kern="100" dirty="0" err="1">
                <a:solidFill>
                  <a:schemeClr val="bg1"/>
                </a:solidFill>
                <a:latin typeface="Calibri" panose="020F0502020204030204" pitchFamily="34" charset="0"/>
                <a:ea typeface="Times New Roman" panose="02020603050405020304" pitchFamily="18" charset="0"/>
                <a:cs typeface="Arial" panose="020B0604020202020204" pitchFamily="34" charset="0"/>
              </a:rPr>
              <a:t>Grupa</a:t>
            </a:r>
            <a:r>
              <a:rPr lang="en-US" sz="1200" i="1" kern="100" dirty="0">
                <a:solidFill>
                  <a:schemeClr val="bg1"/>
                </a:solidFill>
                <a:latin typeface="Calibri" panose="020F0502020204030204" pitchFamily="34" charset="0"/>
                <a:ea typeface="Times New Roman" panose="02020603050405020304" pitchFamily="18" charset="0"/>
                <a:cs typeface="Arial" panose="020B0604020202020204" pitchFamily="34" charset="0"/>
              </a:rPr>
              <a:t>: 10LD511</a:t>
            </a:r>
          </a:p>
        </p:txBody>
      </p:sp>
    </p:spTree>
    <p:extLst>
      <p:ext uri="{BB962C8B-B14F-4D97-AF65-F5344CB8AC3E}">
        <p14:creationId xmlns:p14="http://schemas.microsoft.com/office/powerpoint/2010/main" val="237011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957AE-5E4D-B1C8-F159-7DE09157513A}"/>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2B9357DE-A6AF-1694-571C-487DA706C5EE}"/>
              </a:ext>
            </a:extLst>
          </p:cNvPr>
          <p:cNvCxnSpPr/>
          <p:nvPr/>
        </p:nvCxnSpPr>
        <p:spPr>
          <a:xfrm>
            <a:off x="427653" y="756059"/>
            <a:ext cx="1117807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0A64BF0-3F54-8A70-E44A-4DB1B009FDA5}"/>
              </a:ext>
            </a:extLst>
          </p:cNvPr>
          <p:cNvSpPr txBox="1"/>
          <p:nvPr/>
        </p:nvSpPr>
        <p:spPr>
          <a:xfrm>
            <a:off x="356616" y="109728"/>
            <a:ext cx="2612571" cy="646331"/>
          </a:xfrm>
          <a:prstGeom prst="rect">
            <a:avLst/>
          </a:prstGeom>
          <a:noFill/>
        </p:spPr>
        <p:txBody>
          <a:bodyPr wrap="square" rtlCol="0">
            <a:spAutoFit/>
          </a:bodyPr>
          <a:lstStyle/>
          <a:p>
            <a:r>
              <a:rPr lang="en-US" sz="3600" dirty="0"/>
              <a:t>LOCATIONS</a:t>
            </a:r>
          </a:p>
        </p:txBody>
      </p:sp>
      <p:pic>
        <p:nvPicPr>
          <p:cNvPr id="3" name="Picture 2">
            <a:extLst>
              <a:ext uri="{FF2B5EF4-FFF2-40B4-BE49-F238E27FC236}">
                <a16:creationId xmlns:a16="http://schemas.microsoft.com/office/drawing/2014/main" id="{CB5750E1-8A6C-E787-8B39-47DEAB291B4C}"/>
              </a:ext>
            </a:extLst>
          </p:cNvPr>
          <p:cNvPicPr>
            <a:picLocks noChangeAspect="1"/>
          </p:cNvPicPr>
          <p:nvPr/>
        </p:nvPicPr>
        <p:blipFill>
          <a:blip r:embed="rId2"/>
          <a:stretch>
            <a:fillRect/>
          </a:stretch>
        </p:blipFill>
        <p:spPr>
          <a:xfrm>
            <a:off x="813124" y="1211651"/>
            <a:ext cx="10551562" cy="4890286"/>
          </a:xfrm>
          <a:prstGeom prst="rect">
            <a:avLst/>
          </a:prstGeom>
        </p:spPr>
      </p:pic>
      <p:sp>
        <p:nvSpPr>
          <p:cNvPr id="2" name="Action Button: Blank 1">
            <a:hlinkClick r:id="rId3" action="ppaction://hlinksldjump" highlightClick="1"/>
            <a:extLst>
              <a:ext uri="{FF2B5EF4-FFF2-40B4-BE49-F238E27FC236}">
                <a16:creationId xmlns:a16="http://schemas.microsoft.com/office/drawing/2014/main" id="{70D27CF0-312F-A9BB-50A5-05B86A5AFD61}"/>
              </a:ext>
            </a:extLst>
          </p:cNvPr>
          <p:cNvSpPr/>
          <p:nvPr/>
        </p:nvSpPr>
        <p:spPr>
          <a:xfrm>
            <a:off x="9797142" y="6400479"/>
            <a:ext cx="1567544" cy="362265"/>
          </a:xfrm>
          <a:prstGeom prst="actionButtonBlan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hlinkClick r:id="rId3" action="ppaction://hlinksldjump">
                  <a:extLst>
                    <a:ext uri="{A12FA001-AC4F-418D-AE19-62706E023703}">
                      <ahyp:hlinkClr xmlns:ahyp="http://schemas.microsoft.com/office/drawing/2018/hyperlinkcolor" val="tx"/>
                    </a:ext>
                  </a:extLst>
                </a:hlinkClick>
              </a:rPr>
              <a:t>ARHITECTURE</a:t>
            </a:r>
            <a:endParaRPr lang="en-US" sz="1600" dirty="0">
              <a:solidFill>
                <a:schemeClr val="bg1"/>
              </a:solidFill>
            </a:endParaRPr>
          </a:p>
        </p:txBody>
      </p:sp>
    </p:spTree>
    <p:extLst>
      <p:ext uri="{BB962C8B-B14F-4D97-AF65-F5344CB8AC3E}">
        <p14:creationId xmlns:p14="http://schemas.microsoft.com/office/powerpoint/2010/main" val="304487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7632B-154A-73AF-166A-B95772562ADE}"/>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3FB6E50B-8165-6AD6-C8B5-22A37E2324FF}"/>
              </a:ext>
            </a:extLst>
          </p:cNvPr>
          <p:cNvCxnSpPr>
            <a:cxnSpLocks/>
          </p:cNvCxnSpPr>
          <p:nvPr/>
        </p:nvCxnSpPr>
        <p:spPr>
          <a:xfrm>
            <a:off x="326571" y="727787"/>
            <a:ext cx="1123405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F19AA9F-75B1-535E-8755-269DF72551D1}"/>
              </a:ext>
            </a:extLst>
          </p:cNvPr>
          <p:cNvSpPr txBox="1"/>
          <p:nvPr/>
        </p:nvSpPr>
        <p:spPr>
          <a:xfrm>
            <a:off x="223935" y="0"/>
            <a:ext cx="2612571" cy="646331"/>
          </a:xfrm>
          <a:prstGeom prst="rect">
            <a:avLst/>
          </a:prstGeom>
          <a:noFill/>
        </p:spPr>
        <p:txBody>
          <a:bodyPr wrap="square" rtlCol="0">
            <a:spAutoFit/>
          </a:bodyPr>
          <a:lstStyle/>
          <a:p>
            <a:r>
              <a:rPr lang="en-US" sz="3600" dirty="0"/>
              <a:t>DATABASE</a:t>
            </a:r>
          </a:p>
        </p:txBody>
      </p:sp>
      <p:graphicFrame>
        <p:nvGraphicFramePr>
          <p:cNvPr id="4" name="Diagram 3">
            <a:extLst>
              <a:ext uri="{FF2B5EF4-FFF2-40B4-BE49-F238E27FC236}">
                <a16:creationId xmlns:a16="http://schemas.microsoft.com/office/drawing/2014/main" id="{8720B442-D21C-21FE-4D86-FAC2528BC2D5}"/>
              </a:ext>
            </a:extLst>
          </p:cNvPr>
          <p:cNvGraphicFramePr/>
          <p:nvPr>
            <p:extLst>
              <p:ext uri="{D42A27DB-BD31-4B8C-83A1-F6EECF244321}">
                <p14:modId xmlns:p14="http://schemas.microsoft.com/office/powerpoint/2010/main" val="4240750801"/>
              </p:ext>
            </p:extLst>
          </p:nvPr>
        </p:nvGraphicFramePr>
        <p:xfrm>
          <a:off x="2032000" y="90241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Action Button: Blank 1">
            <a:hlinkClick r:id="rId7" action="ppaction://hlinksldjump" highlightClick="1"/>
            <a:extLst>
              <a:ext uri="{FF2B5EF4-FFF2-40B4-BE49-F238E27FC236}">
                <a16:creationId xmlns:a16="http://schemas.microsoft.com/office/drawing/2014/main" id="{2BED44CC-9B89-8153-BB4F-277D00E70024}"/>
              </a:ext>
            </a:extLst>
          </p:cNvPr>
          <p:cNvSpPr/>
          <p:nvPr/>
        </p:nvSpPr>
        <p:spPr>
          <a:xfrm>
            <a:off x="10254343" y="6447454"/>
            <a:ext cx="1563624" cy="362265"/>
          </a:xfrm>
          <a:prstGeom prst="actionButtonBlan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hlinkClick r:id="rId7" action="ppaction://hlinksldjump">
                  <a:extLst>
                    <a:ext uri="{A12FA001-AC4F-418D-AE19-62706E023703}">
                      <ahyp:hlinkClr xmlns:ahyp="http://schemas.microsoft.com/office/drawing/2018/hyperlinkcolor" val="tx"/>
                    </a:ext>
                  </a:extLst>
                </a:hlinkClick>
              </a:rPr>
              <a:t>CONTENT</a:t>
            </a:r>
            <a:endParaRPr lang="en-US" dirty="0">
              <a:solidFill>
                <a:schemeClr val="bg1"/>
              </a:solidFill>
            </a:endParaRPr>
          </a:p>
        </p:txBody>
      </p:sp>
    </p:spTree>
    <p:extLst>
      <p:ext uri="{BB962C8B-B14F-4D97-AF65-F5344CB8AC3E}">
        <p14:creationId xmlns:p14="http://schemas.microsoft.com/office/powerpoint/2010/main" val="151070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9748D-9359-94AD-91A2-D6580A184484}"/>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6B43DD8F-7E75-6740-4FD9-F397F95308B6}"/>
              </a:ext>
            </a:extLst>
          </p:cNvPr>
          <p:cNvCxnSpPr>
            <a:cxnSpLocks/>
          </p:cNvCxnSpPr>
          <p:nvPr/>
        </p:nvCxnSpPr>
        <p:spPr>
          <a:xfrm>
            <a:off x="326571" y="727787"/>
            <a:ext cx="11234058"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8FC1912-97FC-F2EF-3740-28739FE833BA}"/>
              </a:ext>
            </a:extLst>
          </p:cNvPr>
          <p:cNvSpPr txBox="1"/>
          <p:nvPr/>
        </p:nvSpPr>
        <p:spPr>
          <a:xfrm>
            <a:off x="223934" y="0"/>
            <a:ext cx="4786215" cy="646331"/>
          </a:xfrm>
          <a:prstGeom prst="rect">
            <a:avLst/>
          </a:prstGeom>
          <a:noFill/>
        </p:spPr>
        <p:txBody>
          <a:bodyPr wrap="square" rtlCol="0">
            <a:spAutoFit/>
          </a:bodyPr>
          <a:lstStyle/>
          <a:p>
            <a:r>
              <a:rPr lang="en-US" sz="3600" dirty="0"/>
              <a:t>DATABASE - </a:t>
            </a:r>
            <a:r>
              <a:rPr lang="en-US" sz="3600" i="1" dirty="0"/>
              <a:t>visual</a:t>
            </a:r>
          </a:p>
        </p:txBody>
      </p:sp>
      <p:sp>
        <p:nvSpPr>
          <p:cNvPr id="14" name="Action Button: Blank 13">
            <a:hlinkClick r:id="rId2" action="ppaction://hlinksldjump" highlightClick="1"/>
            <a:extLst>
              <a:ext uri="{FF2B5EF4-FFF2-40B4-BE49-F238E27FC236}">
                <a16:creationId xmlns:a16="http://schemas.microsoft.com/office/drawing/2014/main" id="{1EA40669-4028-08A9-38A4-8245DCBDE541}"/>
              </a:ext>
            </a:extLst>
          </p:cNvPr>
          <p:cNvSpPr>
            <a:spLocks/>
          </p:cNvSpPr>
          <p:nvPr/>
        </p:nvSpPr>
        <p:spPr>
          <a:xfrm>
            <a:off x="9884664" y="6428232"/>
            <a:ext cx="1222312" cy="253534"/>
          </a:xfrm>
          <a:prstGeom prst="actionButtonBlan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hlinkClick r:id="rId2" action="ppaction://hlinksldjump">
                  <a:extLst>
                    <a:ext uri="{A12FA001-AC4F-418D-AE19-62706E023703}">
                      <ahyp:hlinkClr xmlns:ahyp="http://schemas.microsoft.com/office/drawing/2018/hyperlinkcolor" val="tx"/>
                    </a:ext>
                  </a:extLst>
                </a:hlinkClick>
              </a:rPr>
              <a:t>DATABASE</a:t>
            </a:r>
            <a:endParaRPr lang="en-US" sz="1600" dirty="0">
              <a:solidFill>
                <a:schemeClr val="bg1"/>
              </a:solidFill>
            </a:endParaRPr>
          </a:p>
        </p:txBody>
      </p:sp>
      <p:pic>
        <p:nvPicPr>
          <p:cNvPr id="4" name="Picture 3">
            <a:extLst>
              <a:ext uri="{FF2B5EF4-FFF2-40B4-BE49-F238E27FC236}">
                <a16:creationId xmlns:a16="http://schemas.microsoft.com/office/drawing/2014/main" id="{CBD45B5C-D302-90BF-E57A-AF53BD05A981}"/>
              </a:ext>
            </a:extLst>
          </p:cNvPr>
          <p:cNvPicPr>
            <a:picLocks noChangeAspect="1"/>
          </p:cNvPicPr>
          <p:nvPr/>
        </p:nvPicPr>
        <p:blipFill>
          <a:blip r:embed="rId3"/>
          <a:stretch>
            <a:fillRect/>
          </a:stretch>
        </p:blipFill>
        <p:spPr>
          <a:xfrm>
            <a:off x="619978" y="873870"/>
            <a:ext cx="10500124" cy="5181694"/>
          </a:xfrm>
          <a:prstGeom prst="rect">
            <a:avLst/>
          </a:prstGeom>
        </p:spPr>
      </p:pic>
    </p:spTree>
    <p:extLst>
      <p:ext uri="{BB962C8B-B14F-4D97-AF65-F5344CB8AC3E}">
        <p14:creationId xmlns:p14="http://schemas.microsoft.com/office/powerpoint/2010/main" val="45921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AFA17E-CD1F-913B-38C1-D2A7B82650D7}"/>
              </a:ext>
            </a:extLst>
          </p:cNvPr>
          <p:cNvSpPr txBox="1"/>
          <p:nvPr/>
        </p:nvSpPr>
        <p:spPr>
          <a:xfrm>
            <a:off x="223935" y="0"/>
            <a:ext cx="3526971" cy="646331"/>
          </a:xfrm>
          <a:prstGeom prst="rect">
            <a:avLst/>
          </a:prstGeom>
          <a:noFill/>
        </p:spPr>
        <p:txBody>
          <a:bodyPr wrap="square" rtlCol="0">
            <a:spAutoFit/>
          </a:bodyPr>
          <a:lstStyle/>
          <a:p>
            <a:r>
              <a:rPr lang="en-US" sz="3600" dirty="0"/>
              <a:t>users - </a:t>
            </a:r>
            <a:r>
              <a:rPr lang="en-US" sz="3600" i="1" dirty="0"/>
              <a:t>definition</a:t>
            </a:r>
            <a:endParaRPr lang="en-US" sz="3600" dirty="0"/>
          </a:p>
        </p:txBody>
      </p:sp>
      <p:cxnSp>
        <p:nvCxnSpPr>
          <p:cNvPr id="5" name="Straight Connector 4">
            <a:extLst>
              <a:ext uri="{FF2B5EF4-FFF2-40B4-BE49-F238E27FC236}">
                <a16:creationId xmlns:a16="http://schemas.microsoft.com/office/drawing/2014/main" id="{1F5E7831-4B3B-D714-1AFC-604343660A7C}"/>
              </a:ext>
            </a:extLst>
          </p:cNvPr>
          <p:cNvCxnSpPr>
            <a:cxnSpLocks/>
          </p:cNvCxnSpPr>
          <p:nvPr/>
        </p:nvCxnSpPr>
        <p:spPr>
          <a:xfrm>
            <a:off x="335901" y="646331"/>
            <a:ext cx="1123405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92BC8A8-D22E-C54C-A94C-36F9121CDC3C}"/>
              </a:ext>
            </a:extLst>
          </p:cNvPr>
          <p:cNvSpPr txBox="1"/>
          <p:nvPr/>
        </p:nvSpPr>
        <p:spPr>
          <a:xfrm>
            <a:off x="709127" y="1172580"/>
            <a:ext cx="11103428" cy="2616101"/>
          </a:xfrm>
          <a:prstGeom prst="rect">
            <a:avLst/>
          </a:prstGeom>
          <a:noFill/>
        </p:spPr>
        <p:txBody>
          <a:bodyPr wrap="square" rtlCol="0">
            <a:spAutoFit/>
          </a:bodyPr>
          <a:lstStyle/>
          <a:p>
            <a:pPr algn="just"/>
            <a:r>
              <a:rPr lang="en-US" sz="2000" b="1" u="sng" dirty="0">
                <a:effectLst>
                  <a:outerShdw blurRad="38100" dist="38100" dir="2700000" algn="tl">
                    <a:srgbClr val="000000">
                      <a:alpha val="43137"/>
                    </a:srgbClr>
                  </a:outerShdw>
                </a:effectLst>
              </a:rPr>
              <a:t>Columns: </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b="1" dirty="0">
                <a:solidFill>
                  <a:schemeClr val="accent1"/>
                </a:solidFill>
              </a:rPr>
              <a:t>id</a:t>
            </a:r>
            <a:r>
              <a:rPr lang="en-US" dirty="0"/>
              <a:t>  - is the primary key of the table and it is automatically incremented when a new entry is added</a:t>
            </a:r>
          </a:p>
          <a:p>
            <a:pPr algn="just"/>
            <a:endParaRPr lang="en-US" dirty="0"/>
          </a:p>
          <a:p>
            <a:pPr marL="285750" indent="-285750" algn="just">
              <a:buFont typeface="Wingdings" panose="05000000000000000000" pitchFamily="2" charset="2"/>
              <a:buChar char="Ø"/>
            </a:pPr>
            <a:r>
              <a:rPr lang="en-US" b="1" dirty="0" err="1">
                <a:solidFill>
                  <a:schemeClr val="accent1"/>
                </a:solidFill>
              </a:rPr>
              <a:t>user_name</a:t>
            </a:r>
            <a:r>
              <a:rPr lang="en-US" b="1" dirty="0">
                <a:solidFill>
                  <a:schemeClr val="accent1"/>
                </a:solidFill>
              </a:rPr>
              <a:t>: </a:t>
            </a:r>
            <a:r>
              <a:rPr lang="en-US" dirty="0"/>
              <a:t>contains the name for each user</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b="1" dirty="0">
                <a:solidFill>
                  <a:schemeClr val="accent1"/>
                </a:solidFill>
              </a:rPr>
              <a:t>password: </a:t>
            </a:r>
            <a:r>
              <a:rPr lang="en-US" dirty="0"/>
              <a:t>contains the password for each user</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b="1" dirty="0">
                <a:solidFill>
                  <a:schemeClr val="accent1"/>
                </a:solidFill>
              </a:rPr>
              <a:t>date: </a:t>
            </a:r>
            <a:r>
              <a:rPr lang="en-US" dirty="0"/>
              <a:t>used to automatically register the date of a user creation. </a:t>
            </a:r>
          </a:p>
        </p:txBody>
      </p:sp>
      <p:pic>
        <p:nvPicPr>
          <p:cNvPr id="3" name="Picture 2">
            <a:extLst>
              <a:ext uri="{FF2B5EF4-FFF2-40B4-BE49-F238E27FC236}">
                <a16:creationId xmlns:a16="http://schemas.microsoft.com/office/drawing/2014/main" id="{E49FB999-84F3-5E07-20B4-B3D87175403D}"/>
              </a:ext>
            </a:extLst>
          </p:cNvPr>
          <p:cNvPicPr>
            <a:picLocks noChangeAspect="1"/>
          </p:cNvPicPr>
          <p:nvPr/>
        </p:nvPicPr>
        <p:blipFill>
          <a:blip r:embed="rId2"/>
          <a:stretch>
            <a:fillRect/>
          </a:stretch>
        </p:blipFill>
        <p:spPr>
          <a:xfrm>
            <a:off x="1195654" y="4053437"/>
            <a:ext cx="9911322" cy="1813586"/>
          </a:xfrm>
          <a:prstGeom prst="rect">
            <a:avLst/>
          </a:prstGeom>
        </p:spPr>
      </p:pic>
      <p:sp>
        <p:nvSpPr>
          <p:cNvPr id="10" name="Action Button: Blank 9">
            <a:hlinkClick r:id="rId3" action="ppaction://hlinksldjump" highlightClick="1"/>
            <a:extLst>
              <a:ext uri="{FF2B5EF4-FFF2-40B4-BE49-F238E27FC236}">
                <a16:creationId xmlns:a16="http://schemas.microsoft.com/office/drawing/2014/main" id="{FA6E16E0-3402-3D1E-FB83-462E6981312F}"/>
              </a:ext>
            </a:extLst>
          </p:cNvPr>
          <p:cNvSpPr>
            <a:spLocks/>
          </p:cNvSpPr>
          <p:nvPr/>
        </p:nvSpPr>
        <p:spPr>
          <a:xfrm>
            <a:off x="9884664" y="6428232"/>
            <a:ext cx="1222312" cy="253534"/>
          </a:xfrm>
          <a:prstGeom prst="actionButtonBlan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hlinkClick r:id="rId3" action="ppaction://hlinksldjump">
                  <a:extLst>
                    <a:ext uri="{A12FA001-AC4F-418D-AE19-62706E023703}">
                      <ahyp:hlinkClr xmlns:ahyp="http://schemas.microsoft.com/office/drawing/2018/hyperlinkcolor" val="tx"/>
                    </a:ext>
                  </a:extLst>
                </a:hlinkClick>
              </a:rPr>
              <a:t>DATABASE</a:t>
            </a:r>
            <a:endParaRPr lang="en-US" sz="1600" dirty="0">
              <a:solidFill>
                <a:schemeClr val="bg1"/>
              </a:solidFill>
            </a:endParaRPr>
          </a:p>
        </p:txBody>
      </p:sp>
    </p:spTree>
    <p:extLst>
      <p:ext uri="{BB962C8B-B14F-4D97-AF65-F5344CB8AC3E}">
        <p14:creationId xmlns:p14="http://schemas.microsoft.com/office/powerpoint/2010/main" val="367998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0D67C-D861-D791-8935-DCF4A3B65E2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6078CF0-85F8-E46F-8CDA-3204813663E2}"/>
              </a:ext>
            </a:extLst>
          </p:cNvPr>
          <p:cNvSpPr txBox="1"/>
          <p:nvPr/>
        </p:nvSpPr>
        <p:spPr>
          <a:xfrm>
            <a:off x="223935" y="0"/>
            <a:ext cx="3526971" cy="646331"/>
          </a:xfrm>
          <a:prstGeom prst="rect">
            <a:avLst/>
          </a:prstGeom>
          <a:noFill/>
        </p:spPr>
        <p:txBody>
          <a:bodyPr wrap="square" rtlCol="0">
            <a:spAutoFit/>
          </a:bodyPr>
          <a:lstStyle/>
          <a:p>
            <a:r>
              <a:rPr lang="en-US" sz="3600" dirty="0"/>
              <a:t>users - </a:t>
            </a:r>
            <a:r>
              <a:rPr lang="en-US" sz="3600" i="1" dirty="0"/>
              <a:t>content</a:t>
            </a:r>
            <a:endParaRPr lang="en-US" sz="3600" dirty="0"/>
          </a:p>
        </p:txBody>
      </p:sp>
      <p:cxnSp>
        <p:nvCxnSpPr>
          <p:cNvPr id="5" name="Straight Connector 4">
            <a:extLst>
              <a:ext uri="{FF2B5EF4-FFF2-40B4-BE49-F238E27FC236}">
                <a16:creationId xmlns:a16="http://schemas.microsoft.com/office/drawing/2014/main" id="{FF3A0195-CF72-CBE2-0953-095F0A4D17B1}"/>
              </a:ext>
            </a:extLst>
          </p:cNvPr>
          <p:cNvCxnSpPr>
            <a:cxnSpLocks/>
          </p:cNvCxnSpPr>
          <p:nvPr/>
        </p:nvCxnSpPr>
        <p:spPr>
          <a:xfrm>
            <a:off x="335901" y="646331"/>
            <a:ext cx="11234058"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AD7BEC3-6D0E-7401-3B3C-EA307D39F311}"/>
              </a:ext>
            </a:extLst>
          </p:cNvPr>
          <p:cNvSpPr txBox="1"/>
          <p:nvPr/>
        </p:nvSpPr>
        <p:spPr>
          <a:xfrm>
            <a:off x="223935" y="837494"/>
            <a:ext cx="3140724" cy="400110"/>
          </a:xfrm>
          <a:prstGeom prst="rect">
            <a:avLst/>
          </a:prstGeom>
          <a:noFill/>
        </p:spPr>
        <p:txBody>
          <a:bodyPr wrap="square" rtlCol="0">
            <a:spAutoFit/>
          </a:bodyPr>
          <a:lstStyle/>
          <a:p>
            <a:r>
              <a:rPr lang="en-US" sz="2000" b="1" u="sng" dirty="0">
                <a:solidFill>
                  <a:schemeClr val="accent1"/>
                </a:solidFill>
                <a:effectLst>
                  <a:outerShdw blurRad="38100" dist="38100" dir="2700000" algn="tl">
                    <a:srgbClr val="000000">
                      <a:alpha val="43137"/>
                    </a:srgbClr>
                  </a:outerShdw>
                </a:effectLst>
              </a:rPr>
              <a:t>From phpMyAdmin</a:t>
            </a:r>
          </a:p>
        </p:txBody>
      </p:sp>
      <p:sp>
        <p:nvSpPr>
          <p:cNvPr id="12" name="TextBox 11">
            <a:extLst>
              <a:ext uri="{FF2B5EF4-FFF2-40B4-BE49-F238E27FC236}">
                <a16:creationId xmlns:a16="http://schemas.microsoft.com/office/drawing/2014/main" id="{F4910CF7-856E-EBC3-48F9-B43D730BBD53}"/>
              </a:ext>
            </a:extLst>
          </p:cNvPr>
          <p:cNvSpPr txBox="1"/>
          <p:nvPr/>
        </p:nvSpPr>
        <p:spPr>
          <a:xfrm>
            <a:off x="335900" y="3770654"/>
            <a:ext cx="2339875" cy="400110"/>
          </a:xfrm>
          <a:prstGeom prst="rect">
            <a:avLst/>
          </a:prstGeom>
          <a:noFill/>
        </p:spPr>
        <p:txBody>
          <a:bodyPr wrap="square" rtlCol="0">
            <a:spAutoFit/>
          </a:bodyPr>
          <a:lstStyle/>
          <a:p>
            <a:r>
              <a:rPr lang="en-US" sz="2000" b="1" u="sng" dirty="0">
                <a:solidFill>
                  <a:schemeClr val="accent1"/>
                </a:solidFill>
                <a:effectLst>
                  <a:outerShdw blurRad="38100" dist="38100" dir="2700000" algn="tl">
                    <a:srgbClr val="000000">
                      <a:alpha val="43137"/>
                    </a:srgbClr>
                  </a:outerShdw>
                </a:effectLst>
              </a:rPr>
              <a:t>Exported in PDF</a:t>
            </a:r>
          </a:p>
        </p:txBody>
      </p:sp>
      <p:pic>
        <p:nvPicPr>
          <p:cNvPr id="6" name="Picture 5">
            <a:extLst>
              <a:ext uri="{FF2B5EF4-FFF2-40B4-BE49-F238E27FC236}">
                <a16:creationId xmlns:a16="http://schemas.microsoft.com/office/drawing/2014/main" id="{AF8B65F7-B924-8FB4-18EA-D8DC9463D639}"/>
              </a:ext>
            </a:extLst>
          </p:cNvPr>
          <p:cNvPicPr>
            <a:picLocks noChangeAspect="1"/>
          </p:cNvPicPr>
          <p:nvPr/>
        </p:nvPicPr>
        <p:blipFill>
          <a:blip r:embed="rId2"/>
          <a:stretch>
            <a:fillRect/>
          </a:stretch>
        </p:blipFill>
        <p:spPr>
          <a:xfrm>
            <a:off x="2929812" y="1545989"/>
            <a:ext cx="6522097" cy="2004309"/>
          </a:xfrm>
          <a:prstGeom prst="rect">
            <a:avLst/>
          </a:prstGeom>
        </p:spPr>
      </p:pic>
      <p:pic>
        <p:nvPicPr>
          <p:cNvPr id="8" name="Picture 7">
            <a:extLst>
              <a:ext uri="{FF2B5EF4-FFF2-40B4-BE49-F238E27FC236}">
                <a16:creationId xmlns:a16="http://schemas.microsoft.com/office/drawing/2014/main" id="{4816CACE-25A6-E89F-A5CD-C8F92B93C862}"/>
              </a:ext>
            </a:extLst>
          </p:cNvPr>
          <p:cNvPicPr>
            <a:picLocks noChangeAspect="1"/>
          </p:cNvPicPr>
          <p:nvPr/>
        </p:nvPicPr>
        <p:blipFill>
          <a:blip r:embed="rId3"/>
          <a:stretch>
            <a:fillRect/>
          </a:stretch>
        </p:blipFill>
        <p:spPr>
          <a:xfrm>
            <a:off x="2929812" y="4448662"/>
            <a:ext cx="6522097" cy="1571844"/>
          </a:xfrm>
          <a:prstGeom prst="rect">
            <a:avLst/>
          </a:prstGeom>
        </p:spPr>
      </p:pic>
      <p:sp>
        <p:nvSpPr>
          <p:cNvPr id="9" name="Action Button: Blank 8">
            <a:hlinkClick r:id="rId4" action="ppaction://hlinksldjump" highlightClick="1"/>
            <a:extLst>
              <a:ext uri="{FF2B5EF4-FFF2-40B4-BE49-F238E27FC236}">
                <a16:creationId xmlns:a16="http://schemas.microsoft.com/office/drawing/2014/main" id="{94742379-1FEE-5B3A-C0B4-A85E0F2F6F1E}"/>
              </a:ext>
            </a:extLst>
          </p:cNvPr>
          <p:cNvSpPr>
            <a:spLocks/>
          </p:cNvSpPr>
          <p:nvPr/>
        </p:nvSpPr>
        <p:spPr>
          <a:xfrm>
            <a:off x="9884664" y="6428232"/>
            <a:ext cx="1222312" cy="253534"/>
          </a:xfrm>
          <a:prstGeom prst="actionButtonBlan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hlinkClick r:id="rId4" action="ppaction://hlinksldjump">
                  <a:extLst>
                    <a:ext uri="{A12FA001-AC4F-418D-AE19-62706E023703}">
                      <ahyp:hlinkClr xmlns:ahyp="http://schemas.microsoft.com/office/drawing/2018/hyperlinkcolor" val="tx"/>
                    </a:ext>
                  </a:extLst>
                </a:hlinkClick>
              </a:rPr>
              <a:t>DATABASE</a:t>
            </a:r>
            <a:endParaRPr lang="en-US" sz="1600" dirty="0">
              <a:solidFill>
                <a:schemeClr val="bg1"/>
              </a:solidFill>
            </a:endParaRPr>
          </a:p>
        </p:txBody>
      </p:sp>
    </p:spTree>
    <p:extLst>
      <p:ext uri="{BB962C8B-B14F-4D97-AF65-F5344CB8AC3E}">
        <p14:creationId xmlns:p14="http://schemas.microsoft.com/office/powerpoint/2010/main" val="384543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015DB-F279-2CD0-BB35-187016AB69F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D421FE3-1A10-D44C-A238-53CFF8A54D7A}"/>
              </a:ext>
            </a:extLst>
          </p:cNvPr>
          <p:cNvSpPr txBox="1"/>
          <p:nvPr/>
        </p:nvSpPr>
        <p:spPr>
          <a:xfrm>
            <a:off x="223935" y="0"/>
            <a:ext cx="4618653" cy="646331"/>
          </a:xfrm>
          <a:prstGeom prst="rect">
            <a:avLst/>
          </a:prstGeom>
          <a:noFill/>
        </p:spPr>
        <p:txBody>
          <a:bodyPr wrap="square" rtlCol="0">
            <a:spAutoFit/>
          </a:bodyPr>
          <a:lstStyle/>
          <a:p>
            <a:r>
              <a:rPr lang="en-US" sz="3600" dirty="0"/>
              <a:t>products - </a:t>
            </a:r>
            <a:r>
              <a:rPr lang="en-US" sz="3600" i="1" dirty="0"/>
              <a:t>definition</a:t>
            </a:r>
            <a:endParaRPr lang="en-US" sz="3600" dirty="0"/>
          </a:p>
        </p:txBody>
      </p:sp>
      <p:cxnSp>
        <p:nvCxnSpPr>
          <p:cNvPr id="5" name="Straight Connector 4">
            <a:extLst>
              <a:ext uri="{FF2B5EF4-FFF2-40B4-BE49-F238E27FC236}">
                <a16:creationId xmlns:a16="http://schemas.microsoft.com/office/drawing/2014/main" id="{E498CE25-B4B3-B3AF-8A01-10E96EA73BF9}"/>
              </a:ext>
            </a:extLst>
          </p:cNvPr>
          <p:cNvCxnSpPr>
            <a:cxnSpLocks/>
          </p:cNvCxnSpPr>
          <p:nvPr/>
        </p:nvCxnSpPr>
        <p:spPr>
          <a:xfrm>
            <a:off x="335901" y="646331"/>
            <a:ext cx="1123405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5298839-80B2-3146-1F29-0A7E35BADE90}"/>
              </a:ext>
            </a:extLst>
          </p:cNvPr>
          <p:cNvSpPr txBox="1"/>
          <p:nvPr/>
        </p:nvSpPr>
        <p:spPr>
          <a:xfrm>
            <a:off x="335901" y="1079882"/>
            <a:ext cx="11103428" cy="2062103"/>
          </a:xfrm>
          <a:prstGeom prst="rect">
            <a:avLst/>
          </a:prstGeom>
          <a:noFill/>
        </p:spPr>
        <p:txBody>
          <a:bodyPr wrap="square" rtlCol="0">
            <a:spAutoFit/>
          </a:bodyPr>
          <a:lstStyle/>
          <a:p>
            <a:pPr algn="just"/>
            <a:r>
              <a:rPr lang="en-US" sz="2000" b="1" u="sng" dirty="0">
                <a:effectLst>
                  <a:outerShdw blurRad="38100" dist="38100" dir="2700000" algn="tl">
                    <a:srgbClr val="000000">
                      <a:alpha val="43137"/>
                    </a:srgbClr>
                  </a:outerShdw>
                </a:effectLst>
              </a:rPr>
              <a:t>Columns: </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b="1" dirty="0">
                <a:solidFill>
                  <a:schemeClr val="accent1"/>
                </a:solidFill>
              </a:rPr>
              <a:t>id</a:t>
            </a:r>
            <a:r>
              <a:rPr lang="en-US" dirty="0"/>
              <a:t>  - is the primary key of the table and it is automatically incremented when a new entry is added</a:t>
            </a:r>
          </a:p>
          <a:p>
            <a:pPr algn="just"/>
            <a:endParaRPr lang="en-US" dirty="0"/>
          </a:p>
          <a:p>
            <a:pPr marL="285750" indent="-285750" algn="just">
              <a:buFont typeface="Wingdings" panose="05000000000000000000" pitchFamily="2" charset="2"/>
              <a:buChar char="Ø"/>
            </a:pPr>
            <a:r>
              <a:rPr lang="en-US" b="1" dirty="0" err="1">
                <a:solidFill>
                  <a:schemeClr val="accent1"/>
                </a:solidFill>
              </a:rPr>
              <a:t>flower_name</a:t>
            </a:r>
            <a:r>
              <a:rPr lang="en-US" b="1" dirty="0">
                <a:solidFill>
                  <a:schemeClr val="accent1"/>
                </a:solidFill>
              </a:rPr>
              <a:t>: </a:t>
            </a:r>
            <a:r>
              <a:rPr lang="en-US" dirty="0"/>
              <a:t>contains the name for each flower type (</a:t>
            </a:r>
            <a:r>
              <a:rPr lang="en-US" i="1" dirty="0"/>
              <a:t>e.g. roses, tulips)</a:t>
            </a:r>
            <a:endParaRPr lang="en-US" dirty="0"/>
          </a:p>
          <a:p>
            <a:pPr marL="285750" indent="-285750" algn="just">
              <a:buFont typeface="Wingdings" panose="05000000000000000000" pitchFamily="2" charset="2"/>
              <a:buChar char="Ø"/>
            </a:pPr>
            <a:endParaRPr lang="en-US" dirty="0"/>
          </a:p>
          <a:p>
            <a:pPr algn="just"/>
            <a:endParaRPr lang="en-US" dirty="0"/>
          </a:p>
        </p:txBody>
      </p:sp>
      <p:pic>
        <p:nvPicPr>
          <p:cNvPr id="6" name="Picture 5">
            <a:extLst>
              <a:ext uri="{FF2B5EF4-FFF2-40B4-BE49-F238E27FC236}">
                <a16:creationId xmlns:a16="http://schemas.microsoft.com/office/drawing/2014/main" id="{1C08284D-1FD4-8FA3-2A2A-9F827E3796C4}"/>
              </a:ext>
            </a:extLst>
          </p:cNvPr>
          <p:cNvPicPr>
            <a:picLocks noChangeAspect="1"/>
          </p:cNvPicPr>
          <p:nvPr/>
        </p:nvPicPr>
        <p:blipFill>
          <a:blip r:embed="rId2"/>
          <a:stretch>
            <a:fillRect/>
          </a:stretch>
        </p:blipFill>
        <p:spPr>
          <a:xfrm>
            <a:off x="1906555" y="3141985"/>
            <a:ext cx="8378889" cy="1579305"/>
          </a:xfrm>
          <a:prstGeom prst="rect">
            <a:avLst/>
          </a:prstGeom>
        </p:spPr>
      </p:pic>
      <p:sp>
        <p:nvSpPr>
          <p:cNvPr id="8" name="Action Button: Blank 7">
            <a:hlinkClick r:id="rId3" action="ppaction://hlinksldjump" highlightClick="1"/>
            <a:extLst>
              <a:ext uri="{FF2B5EF4-FFF2-40B4-BE49-F238E27FC236}">
                <a16:creationId xmlns:a16="http://schemas.microsoft.com/office/drawing/2014/main" id="{C725B001-F5FF-D9B7-4B4D-0350AB0312A2}"/>
              </a:ext>
            </a:extLst>
          </p:cNvPr>
          <p:cNvSpPr>
            <a:spLocks/>
          </p:cNvSpPr>
          <p:nvPr/>
        </p:nvSpPr>
        <p:spPr>
          <a:xfrm>
            <a:off x="9884664" y="6428232"/>
            <a:ext cx="1222312" cy="253534"/>
          </a:xfrm>
          <a:prstGeom prst="actionButtonBlan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hlinkClick r:id="rId3" action="ppaction://hlinksldjump">
                  <a:extLst>
                    <a:ext uri="{A12FA001-AC4F-418D-AE19-62706E023703}">
                      <ahyp:hlinkClr xmlns:ahyp="http://schemas.microsoft.com/office/drawing/2018/hyperlinkcolor" val="tx"/>
                    </a:ext>
                  </a:extLst>
                </a:hlinkClick>
              </a:rPr>
              <a:t>DATABASE</a:t>
            </a:r>
            <a:endParaRPr lang="en-US" sz="1600" dirty="0">
              <a:solidFill>
                <a:schemeClr val="bg1"/>
              </a:solidFill>
            </a:endParaRPr>
          </a:p>
        </p:txBody>
      </p:sp>
    </p:spTree>
    <p:extLst>
      <p:ext uri="{BB962C8B-B14F-4D97-AF65-F5344CB8AC3E}">
        <p14:creationId xmlns:p14="http://schemas.microsoft.com/office/powerpoint/2010/main" val="129378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2A5CA-DA0D-3064-4C52-D2B7B04D4F8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971CEAA-8337-7D03-A706-B93A11030B2B}"/>
              </a:ext>
            </a:extLst>
          </p:cNvPr>
          <p:cNvSpPr txBox="1"/>
          <p:nvPr/>
        </p:nvSpPr>
        <p:spPr>
          <a:xfrm>
            <a:off x="223935" y="0"/>
            <a:ext cx="4618653" cy="646331"/>
          </a:xfrm>
          <a:prstGeom prst="rect">
            <a:avLst/>
          </a:prstGeom>
          <a:noFill/>
        </p:spPr>
        <p:txBody>
          <a:bodyPr wrap="square" rtlCol="0">
            <a:spAutoFit/>
          </a:bodyPr>
          <a:lstStyle/>
          <a:p>
            <a:r>
              <a:rPr lang="en-US" sz="3600" dirty="0"/>
              <a:t>products - </a:t>
            </a:r>
            <a:r>
              <a:rPr lang="en-US" sz="3600" i="1" dirty="0"/>
              <a:t>content</a:t>
            </a:r>
            <a:endParaRPr lang="en-US" sz="3600" dirty="0"/>
          </a:p>
        </p:txBody>
      </p:sp>
      <p:cxnSp>
        <p:nvCxnSpPr>
          <p:cNvPr id="5" name="Straight Connector 4">
            <a:extLst>
              <a:ext uri="{FF2B5EF4-FFF2-40B4-BE49-F238E27FC236}">
                <a16:creationId xmlns:a16="http://schemas.microsoft.com/office/drawing/2014/main" id="{18E19473-C9AA-0202-49F4-69901B7EE163}"/>
              </a:ext>
            </a:extLst>
          </p:cNvPr>
          <p:cNvCxnSpPr>
            <a:cxnSpLocks/>
          </p:cNvCxnSpPr>
          <p:nvPr/>
        </p:nvCxnSpPr>
        <p:spPr>
          <a:xfrm>
            <a:off x="335901" y="646331"/>
            <a:ext cx="11234058"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0ECFE36-47EB-E227-C240-39CCB19D9B27}"/>
              </a:ext>
            </a:extLst>
          </p:cNvPr>
          <p:cNvSpPr txBox="1"/>
          <p:nvPr/>
        </p:nvSpPr>
        <p:spPr>
          <a:xfrm>
            <a:off x="272208" y="846631"/>
            <a:ext cx="3140724" cy="400110"/>
          </a:xfrm>
          <a:prstGeom prst="rect">
            <a:avLst/>
          </a:prstGeom>
          <a:noFill/>
        </p:spPr>
        <p:txBody>
          <a:bodyPr wrap="square" rtlCol="0">
            <a:spAutoFit/>
          </a:bodyPr>
          <a:lstStyle/>
          <a:p>
            <a:r>
              <a:rPr lang="en-US" sz="2000" b="1" u="sng" dirty="0">
                <a:solidFill>
                  <a:schemeClr val="accent1"/>
                </a:solidFill>
                <a:effectLst>
                  <a:outerShdw blurRad="38100" dist="38100" dir="2700000" algn="tl">
                    <a:srgbClr val="000000">
                      <a:alpha val="43137"/>
                    </a:srgbClr>
                  </a:outerShdw>
                </a:effectLst>
              </a:rPr>
              <a:t>From phpMyAdmin</a:t>
            </a:r>
          </a:p>
        </p:txBody>
      </p:sp>
      <p:sp>
        <p:nvSpPr>
          <p:cNvPr id="12" name="TextBox 11">
            <a:extLst>
              <a:ext uri="{FF2B5EF4-FFF2-40B4-BE49-F238E27FC236}">
                <a16:creationId xmlns:a16="http://schemas.microsoft.com/office/drawing/2014/main" id="{6EEEE012-038A-813A-C981-F34CB13BD8E8}"/>
              </a:ext>
            </a:extLst>
          </p:cNvPr>
          <p:cNvSpPr txBox="1"/>
          <p:nvPr/>
        </p:nvSpPr>
        <p:spPr>
          <a:xfrm>
            <a:off x="335900" y="3749846"/>
            <a:ext cx="2339875" cy="400110"/>
          </a:xfrm>
          <a:prstGeom prst="rect">
            <a:avLst/>
          </a:prstGeom>
          <a:noFill/>
        </p:spPr>
        <p:txBody>
          <a:bodyPr wrap="square" rtlCol="0">
            <a:spAutoFit/>
          </a:bodyPr>
          <a:lstStyle/>
          <a:p>
            <a:r>
              <a:rPr lang="en-US" sz="2000" b="1" u="sng" dirty="0">
                <a:solidFill>
                  <a:schemeClr val="accent1"/>
                </a:solidFill>
                <a:effectLst>
                  <a:outerShdw blurRad="38100" dist="38100" dir="2700000" algn="tl">
                    <a:srgbClr val="000000">
                      <a:alpha val="43137"/>
                    </a:srgbClr>
                  </a:outerShdw>
                </a:effectLst>
              </a:rPr>
              <a:t>Exported in PDF</a:t>
            </a:r>
          </a:p>
        </p:txBody>
      </p:sp>
      <p:pic>
        <p:nvPicPr>
          <p:cNvPr id="6" name="Picture 5">
            <a:extLst>
              <a:ext uri="{FF2B5EF4-FFF2-40B4-BE49-F238E27FC236}">
                <a16:creationId xmlns:a16="http://schemas.microsoft.com/office/drawing/2014/main" id="{8190A594-5BA5-561B-F27C-FD6BDB1E4165}"/>
              </a:ext>
            </a:extLst>
          </p:cNvPr>
          <p:cNvPicPr>
            <a:picLocks noChangeAspect="1"/>
          </p:cNvPicPr>
          <p:nvPr/>
        </p:nvPicPr>
        <p:blipFill>
          <a:blip r:embed="rId2"/>
          <a:stretch>
            <a:fillRect/>
          </a:stretch>
        </p:blipFill>
        <p:spPr>
          <a:xfrm>
            <a:off x="4004904" y="1245285"/>
            <a:ext cx="3944778" cy="2183716"/>
          </a:xfrm>
          <a:prstGeom prst="rect">
            <a:avLst/>
          </a:prstGeom>
        </p:spPr>
      </p:pic>
      <p:pic>
        <p:nvPicPr>
          <p:cNvPr id="8" name="Picture 7">
            <a:extLst>
              <a:ext uri="{FF2B5EF4-FFF2-40B4-BE49-F238E27FC236}">
                <a16:creationId xmlns:a16="http://schemas.microsoft.com/office/drawing/2014/main" id="{66806748-ACDE-11D0-7645-B8F4840A6379}"/>
              </a:ext>
            </a:extLst>
          </p:cNvPr>
          <p:cNvPicPr>
            <a:picLocks noChangeAspect="1"/>
          </p:cNvPicPr>
          <p:nvPr/>
        </p:nvPicPr>
        <p:blipFill>
          <a:blip r:embed="rId3"/>
          <a:stretch>
            <a:fillRect/>
          </a:stretch>
        </p:blipFill>
        <p:spPr>
          <a:xfrm>
            <a:off x="3412932" y="4349013"/>
            <a:ext cx="5344271" cy="1724266"/>
          </a:xfrm>
          <a:prstGeom prst="rect">
            <a:avLst/>
          </a:prstGeom>
        </p:spPr>
      </p:pic>
      <p:sp>
        <p:nvSpPr>
          <p:cNvPr id="9" name="Action Button: Blank 8">
            <a:hlinkClick r:id="rId4" action="ppaction://hlinksldjump" highlightClick="1"/>
            <a:extLst>
              <a:ext uri="{FF2B5EF4-FFF2-40B4-BE49-F238E27FC236}">
                <a16:creationId xmlns:a16="http://schemas.microsoft.com/office/drawing/2014/main" id="{C0D1A6B3-3FBF-E855-87DD-1CA6C2FA5A5A}"/>
              </a:ext>
            </a:extLst>
          </p:cNvPr>
          <p:cNvSpPr>
            <a:spLocks/>
          </p:cNvSpPr>
          <p:nvPr/>
        </p:nvSpPr>
        <p:spPr>
          <a:xfrm>
            <a:off x="9884664" y="6428232"/>
            <a:ext cx="1222312" cy="253534"/>
          </a:xfrm>
          <a:prstGeom prst="actionButtonBlan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hlinkClick r:id="rId4" action="ppaction://hlinksldjump">
                  <a:extLst>
                    <a:ext uri="{A12FA001-AC4F-418D-AE19-62706E023703}">
                      <ahyp:hlinkClr xmlns:ahyp="http://schemas.microsoft.com/office/drawing/2018/hyperlinkcolor" val="tx"/>
                    </a:ext>
                  </a:extLst>
                </a:hlinkClick>
              </a:rPr>
              <a:t>DATABASE</a:t>
            </a:r>
            <a:endParaRPr lang="en-US" sz="1600" dirty="0">
              <a:solidFill>
                <a:schemeClr val="bg1"/>
              </a:solidFill>
            </a:endParaRPr>
          </a:p>
        </p:txBody>
      </p:sp>
    </p:spTree>
    <p:extLst>
      <p:ext uri="{BB962C8B-B14F-4D97-AF65-F5344CB8AC3E}">
        <p14:creationId xmlns:p14="http://schemas.microsoft.com/office/powerpoint/2010/main" val="88032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1C310-1F9A-ABEA-9B89-54EBA046362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C98AF4B-B5F7-929F-4A78-2D36E545F24A}"/>
              </a:ext>
            </a:extLst>
          </p:cNvPr>
          <p:cNvSpPr txBox="1"/>
          <p:nvPr/>
        </p:nvSpPr>
        <p:spPr>
          <a:xfrm>
            <a:off x="223935" y="0"/>
            <a:ext cx="4618653" cy="646331"/>
          </a:xfrm>
          <a:prstGeom prst="rect">
            <a:avLst/>
          </a:prstGeom>
          <a:noFill/>
        </p:spPr>
        <p:txBody>
          <a:bodyPr wrap="square" rtlCol="0">
            <a:spAutoFit/>
          </a:bodyPr>
          <a:lstStyle/>
          <a:p>
            <a:r>
              <a:rPr lang="en-US" sz="3600" dirty="0"/>
              <a:t>locations - </a:t>
            </a:r>
            <a:r>
              <a:rPr lang="en-US" sz="3600" i="1" dirty="0"/>
              <a:t>definition</a:t>
            </a:r>
          </a:p>
        </p:txBody>
      </p:sp>
      <p:cxnSp>
        <p:nvCxnSpPr>
          <p:cNvPr id="5" name="Straight Connector 4">
            <a:extLst>
              <a:ext uri="{FF2B5EF4-FFF2-40B4-BE49-F238E27FC236}">
                <a16:creationId xmlns:a16="http://schemas.microsoft.com/office/drawing/2014/main" id="{C7C57269-FD3A-79CD-1D4E-113BCF3ADB54}"/>
              </a:ext>
            </a:extLst>
          </p:cNvPr>
          <p:cNvCxnSpPr>
            <a:cxnSpLocks/>
          </p:cNvCxnSpPr>
          <p:nvPr/>
        </p:nvCxnSpPr>
        <p:spPr>
          <a:xfrm>
            <a:off x="335901" y="646331"/>
            <a:ext cx="1123405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98A1669-6B7E-659F-BF9F-D4940EE230E9}"/>
              </a:ext>
            </a:extLst>
          </p:cNvPr>
          <p:cNvSpPr txBox="1"/>
          <p:nvPr/>
        </p:nvSpPr>
        <p:spPr>
          <a:xfrm>
            <a:off x="335901" y="912122"/>
            <a:ext cx="11103428" cy="2616101"/>
          </a:xfrm>
          <a:prstGeom prst="rect">
            <a:avLst/>
          </a:prstGeom>
          <a:noFill/>
        </p:spPr>
        <p:txBody>
          <a:bodyPr wrap="square" rtlCol="0">
            <a:spAutoFit/>
          </a:bodyPr>
          <a:lstStyle/>
          <a:p>
            <a:pPr algn="just"/>
            <a:r>
              <a:rPr lang="en-US" sz="2000" b="1" u="sng" dirty="0">
                <a:effectLst>
                  <a:outerShdw blurRad="38100" dist="38100" dir="2700000" algn="tl">
                    <a:srgbClr val="000000">
                      <a:alpha val="43137"/>
                    </a:srgbClr>
                  </a:outerShdw>
                </a:effectLst>
              </a:rPr>
              <a:t>Columns: </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b="1" dirty="0">
                <a:solidFill>
                  <a:schemeClr val="accent1"/>
                </a:solidFill>
              </a:rPr>
              <a:t>id</a:t>
            </a:r>
            <a:r>
              <a:rPr lang="en-US" dirty="0"/>
              <a:t>  - is the primary key of the table and it is automatically incremented when a new entry is added</a:t>
            </a:r>
          </a:p>
          <a:p>
            <a:pPr algn="just"/>
            <a:endParaRPr lang="en-US" dirty="0"/>
          </a:p>
          <a:p>
            <a:pPr marL="285750" indent="-285750" algn="just">
              <a:buFont typeface="Wingdings" panose="05000000000000000000" pitchFamily="2" charset="2"/>
              <a:buChar char="Ø"/>
            </a:pPr>
            <a:r>
              <a:rPr lang="en-US" b="1" dirty="0">
                <a:solidFill>
                  <a:schemeClr val="accent1"/>
                </a:solidFill>
              </a:rPr>
              <a:t>city: </a:t>
            </a:r>
            <a:r>
              <a:rPr lang="en-US" dirty="0"/>
              <a:t>contains the city for each location</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b="1" dirty="0">
                <a:solidFill>
                  <a:schemeClr val="accent1"/>
                </a:solidFill>
              </a:rPr>
              <a:t>address: </a:t>
            </a:r>
            <a:r>
              <a:rPr lang="en-US" dirty="0"/>
              <a:t>contains the  address for each location</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b="1" dirty="0">
                <a:solidFill>
                  <a:schemeClr val="accent1"/>
                </a:solidFill>
              </a:rPr>
              <a:t>phone</a:t>
            </a:r>
            <a:r>
              <a:rPr lang="en-US" dirty="0"/>
              <a:t>: is the phone number for each location</a:t>
            </a:r>
          </a:p>
        </p:txBody>
      </p:sp>
      <p:pic>
        <p:nvPicPr>
          <p:cNvPr id="8" name="Picture 7">
            <a:extLst>
              <a:ext uri="{FF2B5EF4-FFF2-40B4-BE49-F238E27FC236}">
                <a16:creationId xmlns:a16="http://schemas.microsoft.com/office/drawing/2014/main" id="{4D0D6B64-7E36-D744-BBAC-9C52FEBF90B6}"/>
              </a:ext>
            </a:extLst>
          </p:cNvPr>
          <p:cNvPicPr>
            <a:picLocks noChangeAspect="1"/>
          </p:cNvPicPr>
          <p:nvPr/>
        </p:nvPicPr>
        <p:blipFill>
          <a:blip r:embed="rId2"/>
          <a:stretch>
            <a:fillRect/>
          </a:stretch>
        </p:blipFill>
        <p:spPr>
          <a:xfrm>
            <a:off x="1928231" y="4001939"/>
            <a:ext cx="8335538" cy="1848108"/>
          </a:xfrm>
          <a:prstGeom prst="rect">
            <a:avLst/>
          </a:prstGeom>
        </p:spPr>
      </p:pic>
      <p:sp>
        <p:nvSpPr>
          <p:cNvPr id="9" name="Action Button: Blank 8">
            <a:hlinkClick r:id="rId3" action="ppaction://hlinksldjump" highlightClick="1"/>
            <a:extLst>
              <a:ext uri="{FF2B5EF4-FFF2-40B4-BE49-F238E27FC236}">
                <a16:creationId xmlns:a16="http://schemas.microsoft.com/office/drawing/2014/main" id="{26EDF1B1-0CC3-4A75-11BD-E67EDA713B85}"/>
              </a:ext>
            </a:extLst>
          </p:cNvPr>
          <p:cNvSpPr>
            <a:spLocks/>
          </p:cNvSpPr>
          <p:nvPr/>
        </p:nvSpPr>
        <p:spPr>
          <a:xfrm>
            <a:off x="9884664" y="6428232"/>
            <a:ext cx="1222312" cy="253534"/>
          </a:xfrm>
          <a:prstGeom prst="actionButtonBlan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hlinkClick r:id="rId3" action="ppaction://hlinksldjump">
                  <a:extLst>
                    <a:ext uri="{A12FA001-AC4F-418D-AE19-62706E023703}">
                      <ahyp:hlinkClr xmlns:ahyp="http://schemas.microsoft.com/office/drawing/2018/hyperlinkcolor" val="tx"/>
                    </a:ext>
                  </a:extLst>
                </a:hlinkClick>
              </a:rPr>
              <a:t>DATABASE</a:t>
            </a:r>
            <a:endParaRPr lang="en-US" sz="1600" dirty="0">
              <a:solidFill>
                <a:schemeClr val="bg1"/>
              </a:solidFill>
            </a:endParaRPr>
          </a:p>
        </p:txBody>
      </p:sp>
    </p:spTree>
    <p:extLst>
      <p:ext uri="{BB962C8B-B14F-4D97-AF65-F5344CB8AC3E}">
        <p14:creationId xmlns:p14="http://schemas.microsoft.com/office/powerpoint/2010/main" val="421531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3F521-D897-37C9-E3D4-71214933404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9F42E5B-4F4A-F057-FA9B-904BDA2D81F8}"/>
              </a:ext>
            </a:extLst>
          </p:cNvPr>
          <p:cNvSpPr txBox="1"/>
          <p:nvPr/>
        </p:nvSpPr>
        <p:spPr>
          <a:xfrm>
            <a:off x="223935" y="0"/>
            <a:ext cx="4618653" cy="646331"/>
          </a:xfrm>
          <a:prstGeom prst="rect">
            <a:avLst/>
          </a:prstGeom>
          <a:noFill/>
        </p:spPr>
        <p:txBody>
          <a:bodyPr wrap="square" rtlCol="0">
            <a:spAutoFit/>
          </a:bodyPr>
          <a:lstStyle/>
          <a:p>
            <a:r>
              <a:rPr lang="en-US" sz="3600" dirty="0"/>
              <a:t>locations - </a:t>
            </a:r>
            <a:r>
              <a:rPr lang="en-US" sz="3600" i="1" dirty="0"/>
              <a:t>content</a:t>
            </a:r>
          </a:p>
        </p:txBody>
      </p:sp>
      <p:cxnSp>
        <p:nvCxnSpPr>
          <p:cNvPr id="5" name="Straight Connector 4">
            <a:extLst>
              <a:ext uri="{FF2B5EF4-FFF2-40B4-BE49-F238E27FC236}">
                <a16:creationId xmlns:a16="http://schemas.microsoft.com/office/drawing/2014/main" id="{CCA826C8-8EFA-1F63-07CA-C51ED1E2EBD3}"/>
              </a:ext>
            </a:extLst>
          </p:cNvPr>
          <p:cNvCxnSpPr>
            <a:cxnSpLocks/>
          </p:cNvCxnSpPr>
          <p:nvPr/>
        </p:nvCxnSpPr>
        <p:spPr>
          <a:xfrm>
            <a:off x="335901" y="646331"/>
            <a:ext cx="11234058"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1DF493C-C8F1-1F9C-148D-9A84CAD18105}"/>
              </a:ext>
            </a:extLst>
          </p:cNvPr>
          <p:cNvSpPr txBox="1"/>
          <p:nvPr/>
        </p:nvSpPr>
        <p:spPr>
          <a:xfrm>
            <a:off x="460474" y="3648075"/>
            <a:ext cx="2339875" cy="400110"/>
          </a:xfrm>
          <a:prstGeom prst="rect">
            <a:avLst/>
          </a:prstGeom>
          <a:noFill/>
        </p:spPr>
        <p:txBody>
          <a:bodyPr wrap="square" rtlCol="0">
            <a:spAutoFit/>
          </a:bodyPr>
          <a:lstStyle/>
          <a:p>
            <a:r>
              <a:rPr lang="en-US" sz="2000" b="1" u="sng" dirty="0">
                <a:solidFill>
                  <a:schemeClr val="accent1"/>
                </a:solidFill>
                <a:effectLst>
                  <a:outerShdw blurRad="38100" dist="38100" dir="2700000" algn="tl">
                    <a:srgbClr val="000000">
                      <a:alpha val="43137"/>
                    </a:srgbClr>
                  </a:outerShdw>
                </a:effectLst>
              </a:rPr>
              <a:t>Exported in PDF</a:t>
            </a:r>
          </a:p>
        </p:txBody>
      </p:sp>
      <p:sp>
        <p:nvSpPr>
          <p:cNvPr id="10" name="TextBox 9">
            <a:extLst>
              <a:ext uri="{FF2B5EF4-FFF2-40B4-BE49-F238E27FC236}">
                <a16:creationId xmlns:a16="http://schemas.microsoft.com/office/drawing/2014/main" id="{7EF3F7E5-D807-4603-5FBB-3D4E05A907C6}"/>
              </a:ext>
            </a:extLst>
          </p:cNvPr>
          <p:cNvSpPr txBox="1"/>
          <p:nvPr/>
        </p:nvSpPr>
        <p:spPr>
          <a:xfrm>
            <a:off x="335901" y="852547"/>
            <a:ext cx="3140724" cy="400110"/>
          </a:xfrm>
          <a:prstGeom prst="rect">
            <a:avLst/>
          </a:prstGeom>
          <a:noFill/>
        </p:spPr>
        <p:txBody>
          <a:bodyPr wrap="square" rtlCol="0">
            <a:spAutoFit/>
          </a:bodyPr>
          <a:lstStyle/>
          <a:p>
            <a:r>
              <a:rPr lang="en-US" sz="2000" b="1" u="sng" dirty="0">
                <a:solidFill>
                  <a:schemeClr val="accent1"/>
                </a:solidFill>
                <a:effectLst>
                  <a:outerShdw blurRad="38100" dist="38100" dir="2700000" algn="tl">
                    <a:srgbClr val="000000">
                      <a:alpha val="43137"/>
                    </a:srgbClr>
                  </a:outerShdw>
                </a:effectLst>
              </a:rPr>
              <a:t>From phpMyAdmin</a:t>
            </a:r>
          </a:p>
        </p:txBody>
      </p:sp>
      <p:pic>
        <p:nvPicPr>
          <p:cNvPr id="7" name="Picture 6">
            <a:extLst>
              <a:ext uri="{FF2B5EF4-FFF2-40B4-BE49-F238E27FC236}">
                <a16:creationId xmlns:a16="http://schemas.microsoft.com/office/drawing/2014/main" id="{489CD100-8850-A37D-083D-DBF477F8F069}"/>
              </a:ext>
            </a:extLst>
          </p:cNvPr>
          <p:cNvPicPr>
            <a:picLocks noChangeAspect="1"/>
          </p:cNvPicPr>
          <p:nvPr/>
        </p:nvPicPr>
        <p:blipFill>
          <a:blip r:embed="rId2"/>
          <a:stretch>
            <a:fillRect/>
          </a:stretch>
        </p:blipFill>
        <p:spPr>
          <a:xfrm>
            <a:off x="3094094" y="1458872"/>
            <a:ext cx="5965929" cy="1970128"/>
          </a:xfrm>
          <a:prstGeom prst="rect">
            <a:avLst/>
          </a:prstGeom>
        </p:spPr>
      </p:pic>
      <p:pic>
        <p:nvPicPr>
          <p:cNvPr id="12" name="Picture 11">
            <a:extLst>
              <a:ext uri="{FF2B5EF4-FFF2-40B4-BE49-F238E27FC236}">
                <a16:creationId xmlns:a16="http://schemas.microsoft.com/office/drawing/2014/main" id="{CC581633-3F26-69DE-6E34-DB964EEC8B7E}"/>
              </a:ext>
            </a:extLst>
          </p:cNvPr>
          <p:cNvPicPr>
            <a:picLocks noChangeAspect="1"/>
          </p:cNvPicPr>
          <p:nvPr/>
        </p:nvPicPr>
        <p:blipFill>
          <a:blip r:embed="rId3"/>
          <a:stretch>
            <a:fillRect/>
          </a:stretch>
        </p:blipFill>
        <p:spPr>
          <a:xfrm>
            <a:off x="3094094" y="4366924"/>
            <a:ext cx="5965929" cy="1638529"/>
          </a:xfrm>
          <a:prstGeom prst="rect">
            <a:avLst/>
          </a:prstGeom>
        </p:spPr>
      </p:pic>
      <p:sp>
        <p:nvSpPr>
          <p:cNvPr id="13" name="Action Button: Blank 12">
            <a:hlinkClick r:id="rId4" action="ppaction://hlinksldjump" highlightClick="1"/>
            <a:extLst>
              <a:ext uri="{FF2B5EF4-FFF2-40B4-BE49-F238E27FC236}">
                <a16:creationId xmlns:a16="http://schemas.microsoft.com/office/drawing/2014/main" id="{B28CC845-6B7C-725B-BE20-10026A7BE1F4}"/>
              </a:ext>
            </a:extLst>
          </p:cNvPr>
          <p:cNvSpPr>
            <a:spLocks/>
          </p:cNvSpPr>
          <p:nvPr/>
        </p:nvSpPr>
        <p:spPr>
          <a:xfrm>
            <a:off x="9884664" y="6428232"/>
            <a:ext cx="1222312" cy="253534"/>
          </a:xfrm>
          <a:prstGeom prst="actionButtonBlan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hlinkClick r:id="rId4" action="ppaction://hlinksldjump">
                  <a:extLst>
                    <a:ext uri="{A12FA001-AC4F-418D-AE19-62706E023703}">
                      <ahyp:hlinkClr xmlns:ahyp="http://schemas.microsoft.com/office/drawing/2018/hyperlinkcolor" val="tx"/>
                    </a:ext>
                  </a:extLst>
                </a:hlinkClick>
              </a:rPr>
              <a:t>DATABASE</a:t>
            </a:r>
            <a:endParaRPr lang="en-US" sz="1600" dirty="0">
              <a:solidFill>
                <a:schemeClr val="bg1"/>
              </a:solidFill>
            </a:endParaRPr>
          </a:p>
        </p:txBody>
      </p:sp>
    </p:spTree>
    <p:extLst>
      <p:ext uri="{BB962C8B-B14F-4D97-AF65-F5344CB8AC3E}">
        <p14:creationId xmlns:p14="http://schemas.microsoft.com/office/powerpoint/2010/main" val="66046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3FFF38A-ED08-A277-F302-706E25385207}"/>
              </a:ext>
            </a:extLst>
          </p:cNvPr>
          <p:cNvSpPr/>
          <p:nvPr/>
        </p:nvSpPr>
        <p:spPr>
          <a:xfrm>
            <a:off x="2167812" y="2383653"/>
            <a:ext cx="7856376" cy="923330"/>
          </a:xfrm>
          <a:prstGeom prst="rect">
            <a:avLst/>
          </a:prstGeom>
          <a:noFill/>
        </p:spPr>
        <p:txBody>
          <a:bodyPr wrap="squar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p>
        </p:txBody>
      </p:sp>
      <p:sp>
        <p:nvSpPr>
          <p:cNvPr id="10" name="Action Button: Blank 9">
            <a:hlinkClick r:id="rId2" action="ppaction://hlinksldjump" highlightClick="1"/>
            <a:extLst>
              <a:ext uri="{FF2B5EF4-FFF2-40B4-BE49-F238E27FC236}">
                <a16:creationId xmlns:a16="http://schemas.microsoft.com/office/drawing/2014/main" id="{B4CFCEA5-20E2-10AD-1F67-6CED305F29DB}"/>
              </a:ext>
            </a:extLst>
          </p:cNvPr>
          <p:cNvSpPr/>
          <p:nvPr/>
        </p:nvSpPr>
        <p:spPr>
          <a:xfrm>
            <a:off x="10254343" y="6447454"/>
            <a:ext cx="1563624" cy="362265"/>
          </a:xfrm>
          <a:prstGeom prst="actionButtonBlan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hlinkClick r:id="rId2" action="ppaction://hlinksldjump">
                  <a:extLst>
                    <a:ext uri="{A12FA001-AC4F-418D-AE19-62706E023703}">
                      <ahyp:hlinkClr xmlns:ahyp="http://schemas.microsoft.com/office/drawing/2018/hyperlinkcolor" val="tx"/>
                    </a:ext>
                  </a:extLst>
                </a:hlinkClick>
              </a:rPr>
              <a:t>CONTENT</a:t>
            </a:r>
            <a:endParaRPr lang="en-US" dirty="0">
              <a:solidFill>
                <a:schemeClr val="bg1"/>
              </a:solidFill>
            </a:endParaRPr>
          </a:p>
        </p:txBody>
      </p:sp>
    </p:spTree>
    <p:extLst>
      <p:ext uri="{BB962C8B-B14F-4D97-AF65-F5344CB8AC3E}">
        <p14:creationId xmlns:p14="http://schemas.microsoft.com/office/powerpoint/2010/main" val="206267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061B9-3F7E-9520-F5CA-7952C400C848}"/>
            </a:ext>
          </a:extLst>
        </p:cNvPr>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02EDD077-A54C-0239-8D6C-8A6FAE4C193D}"/>
              </a:ext>
            </a:extLst>
          </p:cNvPr>
          <p:cNvGraphicFramePr/>
          <p:nvPr>
            <p:extLst>
              <p:ext uri="{D42A27DB-BD31-4B8C-83A1-F6EECF244321}">
                <p14:modId xmlns:p14="http://schemas.microsoft.com/office/powerpoint/2010/main" val="1865530360"/>
              </p:ext>
            </p:extLst>
          </p:nvPr>
        </p:nvGraphicFramePr>
        <p:xfrm>
          <a:off x="5663682" y="877078"/>
          <a:ext cx="7744406" cy="51586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A field of flowers and trees in the mountains&#10;&#10;Description automatically generated">
            <a:extLst>
              <a:ext uri="{FF2B5EF4-FFF2-40B4-BE49-F238E27FC236}">
                <a16:creationId xmlns:a16="http://schemas.microsoft.com/office/drawing/2014/main" id="{85AB811F-164D-0FED-7616-AEA17DAFFEB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1689" y="1530221"/>
            <a:ext cx="6643395" cy="4152122"/>
          </a:xfrm>
          <a:prstGeom prst="rect">
            <a:avLst/>
          </a:prstGeom>
        </p:spPr>
      </p:pic>
      <p:sp>
        <p:nvSpPr>
          <p:cNvPr id="10" name="TextBox 9">
            <a:extLst>
              <a:ext uri="{FF2B5EF4-FFF2-40B4-BE49-F238E27FC236}">
                <a16:creationId xmlns:a16="http://schemas.microsoft.com/office/drawing/2014/main" id="{63FCB8D2-FB8C-5C87-5CAA-E6E25B12CBE1}"/>
              </a:ext>
            </a:extLst>
          </p:cNvPr>
          <p:cNvSpPr txBox="1"/>
          <p:nvPr/>
        </p:nvSpPr>
        <p:spPr>
          <a:xfrm>
            <a:off x="158621" y="0"/>
            <a:ext cx="11010122" cy="646331"/>
          </a:xfrm>
          <a:prstGeom prst="rect">
            <a:avLst/>
          </a:prstGeom>
          <a:noFill/>
        </p:spPr>
        <p:txBody>
          <a:bodyPr wrap="square" rtlCol="0">
            <a:spAutoFit/>
          </a:bodyPr>
          <a:lstStyle/>
          <a:p>
            <a:r>
              <a:rPr lang="en-US" sz="3600" dirty="0"/>
              <a:t>CONTENT</a:t>
            </a:r>
          </a:p>
        </p:txBody>
      </p:sp>
      <p:cxnSp>
        <p:nvCxnSpPr>
          <p:cNvPr id="12" name="Straight Connector 11">
            <a:extLst>
              <a:ext uri="{FF2B5EF4-FFF2-40B4-BE49-F238E27FC236}">
                <a16:creationId xmlns:a16="http://schemas.microsoft.com/office/drawing/2014/main" id="{6E836445-4A88-FC64-3C31-F0A853135002}"/>
              </a:ext>
            </a:extLst>
          </p:cNvPr>
          <p:cNvCxnSpPr>
            <a:cxnSpLocks/>
          </p:cNvCxnSpPr>
          <p:nvPr/>
        </p:nvCxnSpPr>
        <p:spPr>
          <a:xfrm>
            <a:off x="301689" y="660228"/>
            <a:ext cx="1174413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28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D7F3F-3058-8438-0C82-274BE0DFA774}"/>
            </a:ext>
          </a:extLst>
        </p:cNvPr>
        <p:cNvGrpSpPr/>
        <p:nvPr/>
      </p:nvGrpSpPr>
      <p:grpSpPr>
        <a:xfrm>
          <a:off x="0" y="0"/>
          <a:ext cx="0" cy="0"/>
          <a:chOff x="0" y="0"/>
          <a:chExt cx="0" cy="0"/>
        </a:xfrm>
      </p:grpSpPr>
      <p:sp>
        <p:nvSpPr>
          <p:cNvPr id="3" name="Action Button: Blank 2">
            <a:hlinkClick r:id="rId2" action="ppaction://hlinksldjump" highlightClick="1"/>
            <a:extLst>
              <a:ext uri="{FF2B5EF4-FFF2-40B4-BE49-F238E27FC236}">
                <a16:creationId xmlns:a16="http://schemas.microsoft.com/office/drawing/2014/main" id="{3370B4EF-92CB-2963-0AE0-0B66695D3DF4}"/>
              </a:ext>
            </a:extLst>
          </p:cNvPr>
          <p:cNvSpPr/>
          <p:nvPr/>
        </p:nvSpPr>
        <p:spPr>
          <a:xfrm>
            <a:off x="10446023" y="6422400"/>
            <a:ext cx="1563624" cy="362265"/>
          </a:xfrm>
          <a:prstGeom prst="actionButtonBlan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CONTENT</a:t>
            </a:r>
          </a:p>
        </p:txBody>
      </p:sp>
      <p:graphicFrame>
        <p:nvGraphicFramePr>
          <p:cNvPr id="4" name="Diagram 3">
            <a:extLst>
              <a:ext uri="{FF2B5EF4-FFF2-40B4-BE49-F238E27FC236}">
                <a16:creationId xmlns:a16="http://schemas.microsoft.com/office/drawing/2014/main" id="{3C24226D-E265-AD33-9A5A-3F6AA0218D1E}"/>
              </a:ext>
            </a:extLst>
          </p:cNvPr>
          <p:cNvGraphicFramePr/>
          <p:nvPr>
            <p:extLst>
              <p:ext uri="{D42A27DB-BD31-4B8C-83A1-F6EECF244321}">
                <p14:modId xmlns:p14="http://schemas.microsoft.com/office/powerpoint/2010/main" val="1955984813"/>
              </p:ext>
            </p:extLst>
          </p:nvPr>
        </p:nvGraphicFramePr>
        <p:xfrm>
          <a:off x="1910702" y="999585"/>
          <a:ext cx="8940800" cy="5373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06ADFAE2-7D69-6DAC-1944-7D7FDDBDF789}"/>
              </a:ext>
            </a:extLst>
          </p:cNvPr>
          <p:cNvSpPr txBox="1"/>
          <p:nvPr/>
        </p:nvSpPr>
        <p:spPr>
          <a:xfrm>
            <a:off x="217713" y="73335"/>
            <a:ext cx="11010122" cy="646331"/>
          </a:xfrm>
          <a:prstGeom prst="rect">
            <a:avLst/>
          </a:prstGeom>
          <a:noFill/>
        </p:spPr>
        <p:txBody>
          <a:bodyPr wrap="square" rtlCol="0">
            <a:spAutoFit/>
          </a:bodyPr>
          <a:lstStyle/>
          <a:p>
            <a:r>
              <a:rPr lang="en-US" sz="3600" dirty="0"/>
              <a:t>TECHNOLOGIES</a:t>
            </a:r>
          </a:p>
        </p:txBody>
      </p:sp>
      <p:cxnSp>
        <p:nvCxnSpPr>
          <p:cNvPr id="10" name="Straight Connector 9">
            <a:extLst>
              <a:ext uri="{FF2B5EF4-FFF2-40B4-BE49-F238E27FC236}">
                <a16:creationId xmlns:a16="http://schemas.microsoft.com/office/drawing/2014/main" id="{9B816FEC-F23A-D81A-1419-9B5643B335D1}"/>
              </a:ext>
            </a:extLst>
          </p:cNvPr>
          <p:cNvCxnSpPr/>
          <p:nvPr/>
        </p:nvCxnSpPr>
        <p:spPr>
          <a:xfrm>
            <a:off x="102637" y="719666"/>
            <a:ext cx="118032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26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C63C371-29AA-0EDD-7DAE-C7751269BA20}"/>
              </a:ext>
            </a:extLst>
          </p:cNvPr>
          <p:cNvGraphicFramePr/>
          <p:nvPr>
            <p:extLst>
              <p:ext uri="{D42A27DB-BD31-4B8C-83A1-F6EECF244321}">
                <p14:modId xmlns:p14="http://schemas.microsoft.com/office/powerpoint/2010/main" val="266421241"/>
              </p:ext>
            </p:extLst>
          </p:nvPr>
        </p:nvGraphicFramePr>
        <p:xfrm>
          <a:off x="47151" y="817688"/>
          <a:ext cx="11940073" cy="5701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Action Button: Blank 4">
            <a:hlinkClick r:id="rId7" action="ppaction://hlinksldjump" highlightClick="1"/>
            <a:extLst>
              <a:ext uri="{FF2B5EF4-FFF2-40B4-BE49-F238E27FC236}">
                <a16:creationId xmlns:a16="http://schemas.microsoft.com/office/drawing/2014/main" id="{4A98CE59-F1D7-E539-94E0-04219EA5917F}"/>
              </a:ext>
            </a:extLst>
          </p:cNvPr>
          <p:cNvSpPr/>
          <p:nvPr/>
        </p:nvSpPr>
        <p:spPr>
          <a:xfrm>
            <a:off x="10254343" y="6447454"/>
            <a:ext cx="1563624" cy="362265"/>
          </a:xfrm>
          <a:prstGeom prst="actionButtonBlan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hlinkClick r:id="rId7" action="ppaction://hlinksldjump">
                  <a:extLst>
                    <a:ext uri="{A12FA001-AC4F-418D-AE19-62706E023703}">
                      <ahyp:hlinkClr xmlns:ahyp="http://schemas.microsoft.com/office/drawing/2018/hyperlinkcolor" val="tx"/>
                    </a:ext>
                  </a:extLst>
                </a:hlinkClick>
              </a:rPr>
              <a:t>CONTENT</a:t>
            </a:r>
            <a:endParaRPr lang="en-US" dirty="0">
              <a:solidFill>
                <a:schemeClr val="bg1"/>
              </a:solidFill>
            </a:endParaRPr>
          </a:p>
        </p:txBody>
      </p:sp>
      <p:sp>
        <p:nvSpPr>
          <p:cNvPr id="7" name="TextBox 6">
            <a:extLst>
              <a:ext uri="{FF2B5EF4-FFF2-40B4-BE49-F238E27FC236}">
                <a16:creationId xmlns:a16="http://schemas.microsoft.com/office/drawing/2014/main" id="{50AFFC1B-5BE0-5488-E5FF-7008C79BF593}"/>
              </a:ext>
            </a:extLst>
          </p:cNvPr>
          <p:cNvSpPr txBox="1"/>
          <p:nvPr/>
        </p:nvSpPr>
        <p:spPr>
          <a:xfrm>
            <a:off x="125963" y="72127"/>
            <a:ext cx="11010122" cy="646331"/>
          </a:xfrm>
          <a:prstGeom prst="rect">
            <a:avLst/>
          </a:prstGeom>
          <a:noFill/>
        </p:spPr>
        <p:txBody>
          <a:bodyPr wrap="square" rtlCol="0">
            <a:spAutoFit/>
          </a:bodyPr>
          <a:lstStyle/>
          <a:p>
            <a:r>
              <a:rPr lang="en-US" sz="3600" dirty="0"/>
              <a:t>ARHITECTURE</a:t>
            </a:r>
          </a:p>
        </p:txBody>
      </p:sp>
      <p:cxnSp>
        <p:nvCxnSpPr>
          <p:cNvPr id="11" name="Straight Connector 10">
            <a:extLst>
              <a:ext uri="{FF2B5EF4-FFF2-40B4-BE49-F238E27FC236}">
                <a16:creationId xmlns:a16="http://schemas.microsoft.com/office/drawing/2014/main" id="{F3F7F032-C95D-75F5-5B3C-4D120D72EFCB}"/>
              </a:ext>
            </a:extLst>
          </p:cNvPr>
          <p:cNvCxnSpPr>
            <a:cxnSpLocks/>
          </p:cNvCxnSpPr>
          <p:nvPr/>
        </p:nvCxnSpPr>
        <p:spPr>
          <a:xfrm flipV="1">
            <a:off x="125963" y="718458"/>
            <a:ext cx="11821854" cy="1525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53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E93CE72-D8BB-3C38-C6DA-94A5864FF05A}"/>
              </a:ext>
            </a:extLst>
          </p:cNvPr>
          <p:cNvCxnSpPr/>
          <p:nvPr/>
        </p:nvCxnSpPr>
        <p:spPr>
          <a:xfrm>
            <a:off x="503853" y="696785"/>
            <a:ext cx="1117807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F1163F4-C4BD-E5B6-4B71-253B739774D3}"/>
              </a:ext>
            </a:extLst>
          </p:cNvPr>
          <p:cNvSpPr txBox="1"/>
          <p:nvPr/>
        </p:nvSpPr>
        <p:spPr>
          <a:xfrm>
            <a:off x="356616" y="109728"/>
            <a:ext cx="2612571" cy="646331"/>
          </a:xfrm>
          <a:prstGeom prst="rect">
            <a:avLst/>
          </a:prstGeom>
          <a:noFill/>
        </p:spPr>
        <p:txBody>
          <a:bodyPr wrap="square" rtlCol="0">
            <a:spAutoFit/>
          </a:bodyPr>
          <a:lstStyle/>
          <a:p>
            <a:r>
              <a:rPr lang="en-US" sz="3600" dirty="0"/>
              <a:t>LOGIN</a:t>
            </a:r>
          </a:p>
        </p:txBody>
      </p:sp>
      <p:pic>
        <p:nvPicPr>
          <p:cNvPr id="12" name="Picture 11">
            <a:extLst>
              <a:ext uri="{FF2B5EF4-FFF2-40B4-BE49-F238E27FC236}">
                <a16:creationId xmlns:a16="http://schemas.microsoft.com/office/drawing/2014/main" id="{9AB7BA88-F2AC-3E11-BAA1-B1217F307453}"/>
              </a:ext>
            </a:extLst>
          </p:cNvPr>
          <p:cNvPicPr>
            <a:picLocks noChangeAspect="1"/>
          </p:cNvPicPr>
          <p:nvPr/>
        </p:nvPicPr>
        <p:blipFill>
          <a:blip r:embed="rId2"/>
          <a:stretch>
            <a:fillRect/>
          </a:stretch>
        </p:blipFill>
        <p:spPr>
          <a:xfrm>
            <a:off x="818141" y="923441"/>
            <a:ext cx="10549497" cy="5011118"/>
          </a:xfrm>
          <a:prstGeom prst="rect">
            <a:avLst/>
          </a:prstGeom>
        </p:spPr>
      </p:pic>
      <p:sp>
        <p:nvSpPr>
          <p:cNvPr id="3" name="Action Button: Blank 2">
            <a:hlinkClick r:id="rId3" action="ppaction://hlinksldjump" highlightClick="1"/>
            <a:extLst>
              <a:ext uri="{FF2B5EF4-FFF2-40B4-BE49-F238E27FC236}">
                <a16:creationId xmlns:a16="http://schemas.microsoft.com/office/drawing/2014/main" id="{907EA0AD-AA36-8FBC-62F7-CDA2C5EB5822}"/>
              </a:ext>
            </a:extLst>
          </p:cNvPr>
          <p:cNvSpPr/>
          <p:nvPr/>
        </p:nvSpPr>
        <p:spPr>
          <a:xfrm>
            <a:off x="9797142" y="6400479"/>
            <a:ext cx="1567544" cy="362265"/>
          </a:xfrm>
          <a:prstGeom prst="actionButtonBlan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hlinkClick r:id="rId3" action="ppaction://hlinksldjump">
                  <a:extLst>
                    <a:ext uri="{A12FA001-AC4F-418D-AE19-62706E023703}">
                      <ahyp:hlinkClr xmlns:ahyp="http://schemas.microsoft.com/office/drawing/2018/hyperlinkcolor" val="tx"/>
                    </a:ext>
                  </a:extLst>
                </a:hlinkClick>
              </a:rPr>
              <a:t>ARHITECTURE</a:t>
            </a:r>
            <a:endParaRPr lang="en-US" sz="1600" dirty="0">
              <a:solidFill>
                <a:schemeClr val="bg1"/>
              </a:solidFill>
            </a:endParaRPr>
          </a:p>
        </p:txBody>
      </p:sp>
    </p:spTree>
    <p:extLst>
      <p:ext uri="{BB962C8B-B14F-4D97-AF65-F5344CB8AC3E}">
        <p14:creationId xmlns:p14="http://schemas.microsoft.com/office/powerpoint/2010/main" val="158573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519D3-EC0D-60F7-67D0-C7DE6659AD51}"/>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3BB20EE-A004-63CD-AD26-D013E4E85885}"/>
              </a:ext>
            </a:extLst>
          </p:cNvPr>
          <p:cNvCxnSpPr/>
          <p:nvPr/>
        </p:nvCxnSpPr>
        <p:spPr>
          <a:xfrm>
            <a:off x="506963" y="718457"/>
            <a:ext cx="1117807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D1DE85-8F08-7335-EBD9-8E74407F53A4}"/>
              </a:ext>
            </a:extLst>
          </p:cNvPr>
          <p:cNvSpPr txBox="1"/>
          <p:nvPr/>
        </p:nvSpPr>
        <p:spPr>
          <a:xfrm>
            <a:off x="356616" y="109728"/>
            <a:ext cx="2612571" cy="646331"/>
          </a:xfrm>
          <a:prstGeom prst="rect">
            <a:avLst/>
          </a:prstGeom>
          <a:noFill/>
        </p:spPr>
        <p:txBody>
          <a:bodyPr wrap="square" rtlCol="0">
            <a:spAutoFit/>
          </a:bodyPr>
          <a:lstStyle/>
          <a:p>
            <a:r>
              <a:rPr lang="en-US" sz="3600" dirty="0"/>
              <a:t>REGISTER</a:t>
            </a:r>
          </a:p>
        </p:txBody>
      </p:sp>
      <p:pic>
        <p:nvPicPr>
          <p:cNvPr id="3" name="Picture 2">
            <a:extLst>
              <a:ext uri="{FF2B5EF4-FFF2-40B4-BE49-F238E27FC236}">
                <a16:creationId xmlns:a16="http://schemas.microsoft.com/office/drawing/2014/main" id="{F0E92973-BC4D-F323-081B-298E8EC5A17D}"/>
              </a:ext>
            </a:extLst>
          </p:cNvPr>
          <p:cNvPicPr>
            <a:picLocks noChangeAspect="1"/>
          </p:cNvPicPr>
          <p:nvPr/>
        </p:nvPicPr>
        <p:blipFill>
          <a:blip r:embed="rId2"/>
          <a:stretch>
            <a:fillRect/>
          </a:stretch>
        </p:blipFill>
        <p:spPr>
          <a:xfrm>
            <a:off x="822960" y="923544"/>
            <a:ext cx="10664428" cy="4934454"/>
          </a:xfrm>
          <a:prstGeom prst="rect">
            <a:avLst/>
          </a:prstGeom>
        </p:spPr>
      </p:pic>
      <p:sp>
        <p:nvSpPr>
          <p:cNvPr id="2" name="Action Button: Blank 1">
            <a:hlinkClick r:id="rId3" action="ppaction://hlinksldjump" highlightClick="1"/>
            <a:extLst>
              <a:ext uri="{FF2B5EF4-FFF2-40B4-BE49-F238E27FC236}">
                <a16:creationId xmlns:a16="http://schemas.microsoft.com/office/drawing/2014/main" id="{7414F8C1-C304-D1D3-E3D9-581415B4A9AD}"/>
              </a:ext>
            </a:extLst>
          </p:cNvPr>
          <p:cNvSpPr/>
          <p:nvPr/>
        </p:nvSpPr>
        <p:spPr>
          <a:xfrm>
            <a:off x="9797142" y="6400479"/>
            <a:ext cx="1567544" cy="362265"/>
          </a:xfrm>
          <a:prstGeom prst="actionButtonBlan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hlinkClick r:id="rId3" action="ppaction://hlinksldjump">
                  <a:extLst>
                    <a:ext uri="{A12FA001-AC4F-418D-AE19-62706E023703}">
                      <ahyp:hlinkClr xmlns:ahyp="http://schemas.microsoft.com/office/drawing/2018/hyperlinkcolor" val="tx"/>
                    </a:ext>
                  </a:extLst>
                </a:hlinkClick>
              </a:rPr>
              <a:t>ARHITECTURE</a:t>
            </a:r>
            <a:endParaRPr lang="en-US" sz="1600" dirty="0">
              <a:solidFill>
                <a:schemeClr val="bg1"/>
              </a:solidFill>
            </a:endParaRPr>
          </a:p>
        </p:txBody>
      </p:sp>
    </p:spTree>
    <p:extLst>
      <p:ext uri="{BB962C8B-B14F-4D97-AF65-F5344CB8AC3E}">
        <p14:creationId xmlns:p14="http://schemas.microsoft.com/office/powerpoint/2010/main" val="155063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997DC-98F1-AE52-D812-037DFEE4B190}"/>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CB93652-0A17-8537-D950-10F29370ACF6}"/>
              </a:ext>
            </a:extLst>
          </p:cNvPr>
          <p:cNvCxnSpPr/>
          <p:nvPr/>
        </p:nvCxnSpPr>
        <p:spPr>
          <a:xfrm>
            <a:off x="506963" y="755084"/>
            <a:ext cx="1117807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2EAF439-414D-7EBA-2818-355D09A84753}"/>
              </a:ext>
            </a:extLst>
          </p:cNvPr>
          <p:cNvSpPr txBox="1"/>
          <p:nvPr/>
        </p:nvSpPr>
        <p:spPr>
          <a:xfrm>
            <a:off x="354564" y="108753"/>
            <a:ext cx="11010122" cy="646331"/>
          </a:xfrm>
          <a:prstGeom prst="rect">
            <a:avLst/>
          </a:prstGeom>
          <a:noFill/>
        </p:spPr>
        <p:txBody>
          <a:bodyPr wrap="square" rtlCol="0">
            <a:spAutoFit/>
          </a:bodyPr>
          <a:lstStyle/>
          <a:p>
            <a:r>
              <a:rPr lang="en-US" sz="3600" dirty="0"/>
              <a:t>MAIN</a:t>
            </a:r>
          </a:p>
        </p:txBody>
      </p:sp>
      <p:sp>
        <p:nvSpPr>
          <p:cNvPr id="14" name="Action Button: Blank 13">
            <a:hlinkClick r:id="rId2" action="ppaction://hlinksldjump" highlightClick="1"/>
            <a:extLst>
              <a:ext uri="{FF2B5EF4-FFF2-40B4-BE49-F238E27FC236}">
                <a16:creationId xmlns:a16="http://schemas.microsoft.com/office/drawing/2014/main" id="{11F752A0-8DE3-466B-C4C7-12B3EF70AA68}"/>
              </a:ext>
            </a:extLst>
          </p:cNvPr>
          <p:cNvSpPr/>
          <p:nvPr/>
        </p:nvSpPr>
        <p:spPr>
          <a:xfrm>
            <a:off x="9797142" y="6400479"/>
            <a:ext cx="1567544" cy="362265"/>
          </a:xfrm>
          <a:prstGeom prst="actionButtonBlan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hlinkClick r:id="rId2" action="ppaction://hlinksldjump">
                  <a:extLst>
                    <a:ext uri="{A12FA001-AC4F-418D-AE19-62706E023703}">
                      <ahyp:hlinkClr xmlns:ahyp="http://schemas.microsoft.com/office/drawing/2018/hyperlinkcolor" val="tx"/>
                    </a:ext>
                  </a:extLst>
                </a:hlinkClick>
              </a:rPr>
              <a:t>ARHITECTURE</a:t>
            </a:r>
            <a:endParaRPr lang="en-US" sz="1600" dirty="0">
              <a:solidFill>
                <a:schemeClr val="bg1"/>
              </a:solidFill>
            </a:endParaRPr>
          </a:p>
        </p:txBody>
      </p:sp>
      <p:pic>
        <p:nvPicPr>
          <p:cNvPr id="3" name="Picture 2">
            <a:extLst>
              <a:ext uri="{FF2B5EF4-FFF2-40B4-BE49-F238E27FC236}">
                <a16:creationId xmlns:a16="http://schemas.microsoft.com/office/drawing/2014/main" id="{AC058982-E743-79E7-0F37-D3E478B46472}"/>
              </a:ext>
            </a:extLst>
          </p:cNvPr>
          <p:cNvPicPr>
            <a:picLocks noChangeAspect="1"/>
          </p:cNvPicPr>
          <p:nvPr/>
        </p:nvPicPr>
        <p:blipFill>
          <a:blip r:embed="rId3"/>
          <a:stretch>
            <a:fillRect/>
          </a:stretch>
        </p:blipFill>
        <p:spPr>
          <a:xfrm>
            <a:off x="914400" y="923544"/>
            <a:ext cx="10450286" cy="5010912"/>
          </a:xfrm>
          <a:prstGeom prst="rect">
            <a:avLst/>
          </a:prstGeom>
        </p:spPr>
      </p:pic>
    </p:spTree>
    <p:extLst>
      <p:ext uri="{BB962C8B-B14F-4D97-AF65-F5344CB8AC3E}">
        <p14:creationId xmlns:p14="http://schemas.microsoft.com/office/powerpoint/2010/main" val="604109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F0DDF-8E19-73F2-53FF-B270E9CAB4CB}"/>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AD20A751-A99B-E3E2-FA68-CFB8EEF9FC3B}"/>
              </a:ext>
            </a:extLst>
          </p:cNvPr>
          <p:cNvCxnSpPr/>
          <p:nvPr/>
        </p:nvCxnSpPr>
        <p:spPr>
          <a:xfrm>
            <a:off x="506963" y="755084"/>
            <a:ext cx="1117807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81F76E8-CD53-4B40-CB6C-AB3B7DF394F3}"/>
              </a:ext>
            </a:extLst>
          </p:cNvPr>
          <p:cNvSpPr txBox="1"/>
          <p:nvPr/>
        </p:nvSpPr>
        <p:spPr>
          <a:xfrm>
            <a:off x="354564" y="108753"/>
            <a:ext cx="11010122" cy="646331"/>
          </a:xfrm>
          <a:prstGeom prst="rect">
            <a:avLst/>
          </a:prstGeom>
          <a:noFill/>
        </p:spPr>
        <p:txBody>
          <a:bodyPr wrap="square" rtlCol="0">
            <a:spAutoFit/>
          </a:bodyPr>
          <a:lstStyle/>
          <a:p>
            <a:r>
              <a:rPr lang="en-US" sz="3600" dirty="0"/>
              <a:t>ABOUT</a:t>
            </a:r>
          </a:p>
        </p:txBody>
      </p:sp>
      <p:sp>
        <p:nvSpPr>
          <p:cNvPr id="14" name="Action Button: Blank 13">
            <a:hlinkClick r:id="rId2" action="ppaction://hlinksldjump" highlightClick="1"/>
            <a:extLst>
              <a:ext uri="{FF2B5EF4-FFF2-40B4-BE49-F238E27FC236}">
                <a16:creationId xmlns:a16="http://schemas.microsoft.com/office/drawing/2014/main" id="{CEAA8E00-BA69-2EE1-A8CF-E914C33668D0}"/>
              </a:ext>
            </a:extLst>
          </p:cNvPr>
          <p:cNvSpPr/>
          <p:nvPr/>
        </p:nvSpPr>
        <p:spPr>
          <a:xfrm>
            <a:off x="9797142" y="6400479"/>
            <a:ext cx="1567544" cy="362265"/>
          </a:xfrm>
          <a:prstGeom prst="actionButtonBlan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hlinkClick r:id="rId2" action="ppaction://hlinksldjump">
                  <a:extLst>
                    <a:ext uri="{A12FA001-AC4F-418D-AE19-62706E023703}">
                      <ahyp:hlinkClr xmlns:ahyp="http://schemas.microsoft.com/office/drawing/2018/hyperlinkcolor" val="tx"/>
                    </a:ext>
                  </a:extLst>
                </a:hlinkClick>
              </a:rPr>
              <a:t>ARHITECTURE</a:t>
            </a:r>
            <a:endParaRPr lang="en-US" sz="1600" dirty="0">
              <a:solidFill>
                <a:schemeClr val="bg1"/>
              </a:solidFill>
            </a:endParaRPr>
          </a:p>
        </p:txBody>
      </p:sp>
      <p:pic>
        <p:nvPicPr>
          <p:cNvPr id="4" name="Picture 3">
            <a:extLst>
              <a:ext uri="{FF2B5EF4-FFF2-40B4-BE49-F238E27FC236}">
                <a16:creationId xmlns:a16="http://schemas.microsoft.com/office/drawing/2014/main" id="{43B7ACA2-BBB4-6E4B-91FD-02FAEA7F3B71}"/>
              </a:ext>
            </a:extLst>
          </p:cNvPr>
          <p:cNvPicPr>
            <a:picLocks noChangeAspect="1"/>
          </p:cNvPicPr>
          <p:nvPr/>
        </p:nvPicPr>
        <p:blipFill>
          <a:blip r:embed="rId3"/>
          <a:stretch>
            <a:fillRect/>
          </a:stretch>
        </p:blipFill>
        <p:spPr>
          <a:xfrm>
            <a:off x="1091681" y="1169833"/>
            <a:ext cx="10273005" cy="4766546"/>
          </a:xfrm>
          <a:prstGeom prst="rect">
            <a:avLst/>
          </a:prstGeom>
        </p:spPr>
      </p:pic>
    </p:spTree>
    <p:extLst>
      <p:ext uri="{BB962C8B-B14F-4D97-AF65-F5344CB8AC3E}">
        <p14:creationId xmlns:p14="http://schemas.microsoft.com/office/powerpoint/2010/main" val="91722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289FE-44F1-E955-8F37-06C76309D1A0}"/>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AC612B88-38DF-1804-459A-FB4CD80FD3E3}"/>
              </a:ext>
            </a:extLst>
          </p:cNvPr>
          <p:cNvCxnSpPr/>
          <p:nvPr/>
        </p:nvCxnSpPr>
        <p:spPr>
          <a:xfrm>
            <a:off x="506963" y="743796"/>
            <a:ext cx="1117807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AF20212-F2CA-A34D-AE89-88CE4D4BD755}"/>
              </a:ext>
            </a:extLst>
          </p:cNvPr>
          <p:cNvSpPr txBox="1"/>
          <p:nvPr/>
        </p:nvSpPr>
        <p:spPr>
          <a:xfrm>
            <a:off x="356616" y="109728"/>
            <a:ext cx="2612571" cy="646331"/>
          </a:xfrm>
          <a:prstGeom prst="rect">
            <a:avLst/>
          </a:prstGeom>
          <a:noFill/>
        </p:spPr>
        <p:txBody>
          <a:bodyPr wrap="square" rtlCol="0">
            <a:spAutoFit/>
          </a:bodyPr>
          <a:lstStyle/>
          <a:p>
            <a:r>
              <a:rPr lang="en-US" sz="3600" dirty="0"/>
              <a:t>PRODUCTS</a:t>
            </a:r>
          </a:p>
        </p:txBody>
      </p:sp>
      <p:pic>
        <p:nvPicPr>
          <p:cNvPr id="4" name="Picture 3">
            <a:extLst>
              <a:ext uri="{FF2B5EF4-FFF2-40B4-BE49-F238E27FC236}">
                <a16:creationId xmlns:a16="http://schemas.microsoft.com/office/drawing/2014/main" id="{AA28AF4A-11B9-F183-2FFB-59F33A4699CF}"/>
              </a:ext>
            </a:extLst>
          </p:cNvPr>
          <p:cNvPicPr>
            <a:picLocks noChangeAspect="1"/>
          </p:cNvPicPr>
          <p:nvPr/>
        </p:nvPicPr>
        <p:blipFill>
          <a:blip r:embed="rId2"/>
          <a:stretch>
            <a:fillRect/>
          </a:stretch>
        </p:blipFill>
        <p:spPr>
          <a:xfrm>
            <a:off x="822960" y="923544"/>
            <a:ext cx="10541724" cy="4893388"/>
          </a:xfrm>
          <a:prstGeom prst="rect">
            <a:avLst/>
          </a:prstGeom>
        </p:spPr>
      </p:pic>
      <p:sp>
        <p:nvSpPr>
          <p:cNvPr id="2" name="Action Button: Blank 1">
            <a:hlinkClick r:id="rId3" action="ppaction://hlinksldjump" highlightClick="1"/>
            <a:extLst>
              <a:ext uri="{FF2B5EF4-FFF2-40B4-BE49-F238E27FC236}">
                <a16:creationId xmlns:a16="http://schemas.microsoft.com/office/drawing/2014/main" id="{DC8B2A88-57E0-6310-366F-851C071831B3}"/>
              </a:ext>
            </a:extLst>
          </p:cNvPr>
          <p:cNvSpPr/>
          <p:nvPr/>
        </p:nvSpPr>
        <p:spPr>
          <a:xfrm>
            <a:off x="9797142" y="6400479"/>
            <a:ext cx="1567544" cy="362265"/>
          </a:xfrm>
          <a:prstGeom prst="actionButtonBlan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hlinkClick r:id="rId3" action="ppaction://hlinksldjump">
                  <a:extLst>
                    <a:ext uri="{A12FA001-AC4F-418D-AE19-62706E023703}">
                      <ahyp:hlinkClr xmlns:ahyp="http://schemas.microsoft.com/office/drawing/2018/hyperlinkcolor" val="tx"/>
                    </a:ext>
                  </a:extLst>
                </a:hlinkClick>
              </a:rPr>
              <a:t>ARHITECTURE</a:t>
            </a:r>
            <a:endParaRPr lang="en-US" sz="1600" dirty="0">
              <a:solidFill>
                <a:schemeClr val="bg1"/>
              </a:solidFill>
            </a:endParaRPr>
          </a:p>
        </p:txBody>
      </p:sp>
    </p:spTree>
    <p:extLst>
      <p:ext uri="{BB962C8B-B14F-4D97-AF65-F5344CB8AC3E}">
        <p14:creationId xmlns:p14="http://schemas.microsoft.com/office/powerpoint/2010/main" val="303168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rry Blossom 16x9">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17.potx" id="{A8D831F9-2DA4-4700-B230-431725864604}" vid="{ED9A2A59-32A4-4461-8593-D9E87F204B18}"/>
    </a:ext>
  </a:ext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Cherry blossom nature presentation (widescreen)</Template>
  <TotalTime>336</TotalTime>
  <Words>550</Words>
  <Application>Microsoft Office PowerPoint</Application>
  <PresentationFormat>Widescreen</PresentationFormat>
  <Paragraphs>96</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Aharoni</vt:lpstr>
      <vt:lpstr>Arial</vt:lpstr>
      <vt:lpstr>Calibri</vt:lpstr>
      <vt:lpstr>Cambria</vt:lpstr>
      <vt:lpstr>Dreaming Outloud Pro</vt:lpstr>
      <vt:lpstr>Wingdings</vt:lpstr>
      <vt:lpstr>Cherry Blossom 16x9</vt:lpstr>
      <vt:lpstr>Luana’s Garden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Luana’s Garden </dc:title>
  <dc:creator>Jacob Ralutz</dc:creator>
  <cp:lastModifiedBy>Jacob Ralutz</cp:lastModifiedBy>
  <cp:revision>98</cp:revision>
  <dcterms:created xsi:type="dcterms:W3CDTF">2024-02-05T15:09:11Z</dcterms:created>
  <dcterms:modified xsi:type="dcterms:W3CDTF">2024-02-13T07:35:18Z</dcterms:modified>
</cp:coreProperties>
</file>